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Forefront" panose="020B0604020202020204"/>
      <p:regular r:id="rId19"/>
    </p:embeddedFont>
    <p:embeddedFont>
      <p:font typeface="orange juice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0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50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92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2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177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18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838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300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520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A3AC9-FEB9-4062-A69B-B0B059EEA617}" type="datetimeFigureOut">
              <a:rPr lang="en-GB" smtClean="0"/>
              <a:t>20/09/2020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BA23F-99DD-4457-BF9C-49C9F120F4F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30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451" y="371662"/>
            <a:ext cx="85568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002060"/>
                </a:solidFill>
                <a:latin typeface="Bunya PERSONAL" pitchFamily="2" charset="0"/>
              </a:rPr>
              <a:t>SCHOOL SUPPLIES</a:t>
            </a:r>
            <a:endParaRPr lang="en-GB" sz="8800" dirty="0">
              <a:solidFill>
                <a:srgbClr val="002060"/>
              </a:solidFill>
              <a:latin typeface="Bunya PERSONAL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1" y="2165761"/>
            <a:ext cx="1849681" cy="1387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29"/>
          <a:stretch/>
        </p:blipFill>
        <p:spPr>
          <a:xfrm rot="683168">
            <a:off x="1174346" y="3301711"/>
            <a:ext cx="1846735" cy="10996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3168">
            <a:off x="3062319" y="2045146"/>
            <a:ext cx="1612415" cy="17762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3168">
            <a:off x="4313116" y="1981166"/>
            <a:ext cx="2706343" cy="16448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3168">
            <a:off x="6732233" y="2660662"/>
            <a:ext cx="1784719" cy="178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64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0277">
            <a:off x="1876966" y="134794"/>
            <a:ext cx="5695986" cy="43009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7531" y="3448518"/>
            <a:ext cx="347883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dirty="0">
                <a:solidFill>
                  <a:srgbClr val="FF3399"/>
                </a:solidFill>
                <a:latin typeface="Magnolia Script" panose="02000503070000020003" pitchFamily="50" charset="0"/>
              </a:rPr>
              <a:t>pencil</a:t>
            </a:r>
          </a:p>
        </p:txBody>
      </p:sp>
    </p:spTree>
    <p:extLst>
      <p:ext uri="{BB962C8B-B14F-4D97-AF65-F5344CB8AC3E}">
        <p14:creationId xmlns:p14="http://schemas.microsoft.com/office/powerpoint/2010/main" val="85197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912" y="2288714"/>
            <a:ext cx="5338047" cy="43009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1182" y="1582821"/>
            <a:ext cx="432682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>
                <a:solidFill>
                  <a:srgbClr val="FF3399"/>
                </a:solidFill>
                <a:latin typeface="Forefront" panose="020B0503020202020204" pitchFamily="34" charset="0"/>
              </a:rPr>
              <a:t>rubber</a:t>
            </a:r>
          </a:p>
        </p:txBody>
      </p:sp>
    </p:spTree>
    <p:extLst>
      <p:ext uri="{BB962C8B-B14F-4D97-AF65-F5344CB8AC3E}">
        <p14:creationId xmlns:p14="http://schemas.microsoft.com/office/powerpoint/2010/main" val="25171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43" y="1224857"/>
            <a:ext cx="7847568" cy="26158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3182" y="3637513"/>
            <a:ext cx="283443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>
                <a:solidFill>
                  <a:srgbClr val="FF3399"/>
                </a:solidFill>
                <a:latin typeface="Forefront" panose="020B0503020202020204" pitchFamily="34" charset="0"/>
              </a:rPr>
              <a:t>ruler</a:t>
            </a:r>
          </a:p>
        </p:txBody>
      </p:sp>
    </p:spTree>
    <p:extLst>
      <p:ext uri="{BB962C8B-B14F-4D97-AF65-F5344CB8AC3E}">
        <p14:creationId xmlns:p14="http://schemas.microsoft.com/office/powerpoint/2010/main" val="35706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" t="15673" r="-2494" b="9746"/>
          <a:stretch/>
        </p:blipFill>
        <p:spPr>
          <a:xfrm>
            <a:off x="1309036" y="830221"/>
            <a:ext cx="5404217" cy="40305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64330" y="3425757"/>
            <a:ext cx="317907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0" b="1" dirty="0">
                <a:solidFill>
                  <a:srgbClr val="FF3399"/>
                </a:solidFill>
                <a:latin typeface="Forefront" panose="020B0503020202020204" pitchFamily="34" charset="0"/>
              </a:rPr>
              <a:t>pen</a:t>
            </a:r>
          </a:p>
        </p:txBody>
      </p:sp>
    </p:spTree>
    <p:extLst>
      <p:ext uri="{BB962C8B-B14F-4D97-AF65-F5344CB8AC3E}">
        <p14:creationId xmlns:p14="http://schemas.microsoft.com/office/powerpoint/2010/main" val="211917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5" y="1447922"/>
            <a:ext cx="6236306" cy="25146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30090" y="4352648"/>
            <a:ext cx="338746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0" b="1" dirty="0">
                <a:solidFill>
                  <a:srgbClr val="FF3399"/>
                </a:solidFill>
                <a:latin typeface="Forefront" panose="020B0503020202020204" pitchFamily="34" charset="0"/>
              </a:rPr>
              <a:t>book</a:t>
            </a:r>
          </a:p>
        </p:txBody>
      </p:sp>
    </p:spTree>
    <p:extLst>
      <p:ext uri="{BB962C8B-B14F-4D97-AF65-F5344CB8AC3E}">
        <p14:creationId xmlns:p14="http://schemas.microsoft.com/office/powerpoint/2010/main" val="346444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896" y="1057835"/>
            <a:ext cx="5471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Forefront" panose="020B0503020202020204" pitchFamily="34" charset="0"/>
              </a:rPr>
              <a:t>Circle the correct word.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3" y="2269435"/>
            <a:ext cx="3990561" cy="26603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7700" y="2116613"/>
            <a:ext cx="2475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Forefront" panose="020B0503020202020204" pitchFamily="34" charset="0"/>
              </a:rPr>
              <a:t>1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7700" y="3782501"/>
            <a:ext cx="33393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Forefront" panose="020B0503020202020204" pitchFamily="34" charset="0"/>
              </a:rPr>
              <a:t>2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pencil</a:t>
            </a:r>
          </a:p>
        </p:txBody>
      </p:sp>
      <p:sp>
        <p:nvSpPr>
          <p:cNvPr id="3" name="Oval 2"/>
          <p:cNvSpPr/>
          <p:nvPr/>
        </p:nvSpPr>
        <p:spPr>
          <a:xfrm>
            <a:off x="4870383" y="3561347"/>
            <a:ext cx="4080576" cy="151116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17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896" y="1057835"/>
            <a:ext cx="5471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Forefront" panose="020B0503020202020204" pitchFamily="34" charset="0"/>
              </a:rPr>
              <a:t>Circle the correct word.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61" y="2116613"/>
            <a:ext cx="4492472" cy="33794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7700" y="2116613"/>
            <a:ext cx="2917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Forefront" panose="020B0503020202020204" pitchFamily="34" charset="0"/>
              </a:rPr>
              <a:t>1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7700" y="3782501"/>
            <a:ext cx="26244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Forefront" panose="020B0503020202020204" pitchFamily="34" charset="0"/>
              </a:rPr>
              <a:t>2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ruler</a:t>
            </a:r>
          </a:p>
        </p:txBody>
      </p:sp>
      <p:sp>
        <p:nvSpPr>
          <p:cNvPr id="3" name="Oval 2"/>
          <p:cNvSpPr/>
          <p:nvPr/>
        </p:nvSpPr>
        <p:spPr>
          <a:xfrm>
            <a:off x="4870383" y="1936377"/>
            <a:ext cx="4080576" cy="151116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30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896" y="1057835"/>
            <a:ext cx="5471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Forefront" panose="020B0503020202020204" pitchFamily="34" charset="0"/>
              </a:rPr>
              <a:t>Circle the correct word.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01" b="8701"/>
          <a:stretch/>
        </p:blipFill>
        <p:spPr>
          <a:xfrm>
            <a:off x="184896" y="2179148"/>
            <a:ext cx="4713946" cy="31339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7700" y="2116613"/>
            <a:ext cx="24913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Forefront" panose="020B0503020202020204" pitchFamily="34" charset="0"/>
              </a:rPr>
              <a:t>1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7700" y="3782501"/>
            <a:ext cx="35221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Forefront" panose="020B0503020202020204" pitchFamily="34" charset="0"/>
              </a:rPr>
              <a:t>2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rubber</a:t>
            </a:r>
          </a:p>
        </p:txBody>
      </p:sp>
      <p:sp>
        <p:nvSpPr>
          <p:cNvPr id="3" name="Oval 2"/>
          <p:cNvSpPr/>
          <p:nvPr/>
        </p:nvSpPr>
        <p:spPr>
          <a:xfrm>
            <a:off x="4870383" y="1936377"/>
            <a:ext cx="4080576" cy="151116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71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896" y="1057835"/>
            <a:ext cx="5471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Forefront" panose="020B0503020202020204" pitchFamily="34" charset="0"/>
              </a:rPr>
              <a:t>Circle the correct word.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8" y="1729426"/>
            <a:ext cx="4601110" cy="46011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7700" y="2116613"/>
            <a:ext cx="32976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Forefront" panose="020B0503020202020204" pitchFamily="34" charset="0"/>
              </a:rPr>
              <a:t>1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pencil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7700" y="3782501"/>
            <a:ext cx="35221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Forefront" panose="020B0503020202020204" pitchFamily="34" charset="0"/>
              </a:rPr>
              <a:t>2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rubber</a:t>
            </a:r>
          </a:p>
        </p:txBody>
      </p:sp>
      <p:sp>
        <p:nvSpPr>
          <p:cNvPr id="3" name="Oval 2"/>
          <p:cNvSpPr/>
          <p:nvPr/>
        </p:nvSpPr>
        <p:spPr>
          <a:xfrm>
            <a:off x="4928471" y="3544723"/>
            <a:ext cx="4080576" cy="151116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29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84896" y="179293"/>
            <a:ext cx="8766063" cy="878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rgbClr val="3333FF"/>
                </a:solidFill>
                <a:latin typeface="orange juice" panose="02000000000000000000" pitchFamily="2" charset="0"/>
              </a:rPr>
              <a:t>SCHOOL SUPPLIES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896" y="1057835"/>
            <a:ext cx="5471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Forefront" panose="020B0503020202020204" pitchFamily="34" charset="0"/>
              </a:rPr>
              <a:t>Circle the correct word.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8" y="2492148"/>
            <a:ext cx="4601110" cy="30756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7700" y="2116613"/>
            <a:ext cx="34804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Forefront" panose="020B0503020202020204" pitchFamily="34" charset="0"/>
              </a:rPr>
              <a:t>1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rubber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07700" y="3782501"/>
            <a:ext cx="26244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Forefront" panose="020B0503020202020204" pitchFamily="34" charset="0"/>
              </a:rPr>
              <a:t>2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Forefront" panose="020B0503020202020204" pitchFamily="34" charset="0"/>
              </a:rPr>
              <a:t>. ruler</a:t>
            </a:r>
          </a:p>
        </p:txBody>
      </p:sp>
      <p:sp>
        <p:nvSpPr>
          <p:cNvPr id="3" name="Oval 2"/>
          <p:cNvSpPr/>
          <p:nvPr/>
        </p:nvSpPr>
        <p:spPr>
          <a:xfrm>
            <a:off x="4928471" y="3544723"/>
            <a:ext cx="4080576" cy="151116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1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82</Words>
  <Application>Microsoft Office PowerPoint</Application>
  <PresentationFormat>Presentación en pantalla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Bunya PERSONAL</vt:lpstr>
      <vt:lpstr>Calibri</vt:lpstr>
      <vt:lpstr>Forefront</vt:lpstr>
      <vt:lpstr>Arial</vt:lpstr>
      <vt:lpstr>orange juice</vt:lpstr>
      <vt:lpstr>Magnolia Script</vt:lpstr>
      <vt:lpstr>Calibri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Chloe Nguyễn</dc:creator>
  <cp:lastModifiedBy>Vane</cp:lastModifiedBy>
  <cp:revision>10</cp:revision>
  <dcterms:created xsi:type="dcterms:W3CDTF">2016-08-14T02:12:44Z</dcterms:created>
  <dcterms:modified xsi:type="dcterms:W3CDTF">2020-09-20T20:34:43Z</dcterms:modified>
</cp:coreProperties>
</file>