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21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12188825" cy="6858000"/>
  <p:notesSz cx="6858000" cy="9144000"/>
  <p:embeddedFontLst>
    <p:embeddedFont>
      <p:font typeface="Calibri" panose="020F0502020204030204" pitchFamily="34" charset="0"/>
      <p:regular r:id="rId67"/>
      <p:bold r:id="rId68"/>
      <p:italic r:id="rId69"/>
      <p:boldItalic r:id="rId7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725" y="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17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4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4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8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7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7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2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0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56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7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E5C6D-986C-499B-B2A5-38740FD434CE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E3D54-FAF1-4A07-A283-05BED69C65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3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42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90415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1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583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197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343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673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90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717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355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738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967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296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18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50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31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517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6146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25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748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6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984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856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18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017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349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0957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8576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8843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882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615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0770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3516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3723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617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99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713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44699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3403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630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600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68774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057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813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6295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653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7"/>
            <a:ext cx="12188825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31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2258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66009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4537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5673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2748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3"/>
            <a:ext cx="12188825" cy="685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558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838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3521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65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9582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7364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416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0236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18173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398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6979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3279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5888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7621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65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65</vt:i4>
      </vt:variant>
    </vt:vector>
  </HeadingPairs>
  <TitlesOfParts>
    <vt:vector size="68" baseType="lpstr"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2020-04-17T12:48:20Z</dcterms:created>
  <dcterms:modified xsi:type="dcterms:W3CDTF">2020-09-30T17:08:37Z</dcterms:modified>
</cp:coreProperties>
</file>