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3"/>
      <p:bold r:id="rId54"/>
      <p:italic r:id="rId55"/>
      <p:boldItalic r:id="rId56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BF1B-0760-4045-8555-E48BD96BEF4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0D033-9400-4E18-83B0-E6D423452D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39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BF1B-0760-4045-8555-E48BD96BEF4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0D033-9400-4E18-83B0-E6D423452D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2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BF1B-0760-4045-8555-E48BD96BEF4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0D033-9400-4E18-83B0-E6D423452D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BF1B-0760-4045-8555-E48BD96BEF4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0D033-9400-4E18-83B0-E6D423452D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71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BF1B-0760-4045-8555-E48BD96BEF4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0D033-9400-4E18-83B0-E6D423452D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30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BF1B-0760-4045-8555-E48BD96BEF4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0D033-9400-4E18-83B0-E6D423452D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00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BF1B-0760-4045-8555-E48BD96BEF4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0D033-9400-4E18-83B0-E6D423452D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818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BF1B-0760-4045-8555-E48BD96BEF4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0D033-9400-4E18-83B0-E6D423452D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68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BF1B-0760-4045-8555-E48BD96BEF4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0D033-9400-4E18-83B0-E6D423452D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063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BF1B-0760-4045-8555-E48BD96BEF4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0D033-9400-4E18-83B0-E6D423452D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9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BF1B-0760-4045-8555-E48BD96BEF4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0D033-9400-4E18-83B0-E6D423452D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9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ABF1B-0760-4045-8555-E48BD96BEF4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0D033-9400-4E18-83B0-E6D423452D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8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653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3306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7376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2846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1431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033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0257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9147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289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4843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6727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1798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8645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5489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8442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2129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873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6888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543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6037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5733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8266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443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0767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4805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32395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558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9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9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87945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44542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2830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2701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16546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4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23526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5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74460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6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36302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46830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9980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9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32472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3468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20299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2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33739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3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5715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94746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5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25436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6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95478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7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54756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8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97653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73011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78633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1"/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1397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(4:3)</PresentationFormat>
  <Paragraphs>0</Paragraphs>
  <Slides>51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4" baseType="lpstr">
      <vt:lpstr>Calibri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2020-04-22T09:15:40Z</dcterms:created>
  <dcterms:modified xsi:type="dcterms:W3CDTF">2020-09-30T17:15:23Z</dcterms:modified>
</cp:coreProperties>
</file>