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55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4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20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2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25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94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1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7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5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59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4C03D-9A0F-4FC8-B679-8F64F165303D}" type="datetimeFigureOut">
              <a:rPr lang="en-US" smtClean="0"/>
              <a:t>9/18/2021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C6408-E9E6-4146-8A03-9AFB085128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1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37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97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862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6375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25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201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20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190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8014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2027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6283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0549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900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1486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729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854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249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2020-02-25T06:02:31Z</dcterms:created>
  <dcterms:modified xsi:type="dcterms:W3CDTF">2021-09-18T11:16:15Z</dcterms:modified>
</cp:coreProperties>
</file>