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FF00"/>
    <a:srgbClr val="66FF66"/>
    <a:srgbClr val="FF9900"/>
    <a:srgbClr val="D70000"/>
    <a:srgbClr val="33CCFF"/>
    <a:srgbClr val="00CC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xão recta 6">
            <a:extLst>
              <a:ext uri="{FF2B5EF4-FFF2-40B4-BE49-F238E27FC236}">
                <a16:creationId xmlns:a16="http://schemas.microsoft.com/office/drawing/2014/main" id="{E932ACB9-4986-4E9C-A0F1-DE3603C09912}"/>
              </a:ext>
            </a:extLst>
          </p:cNvPr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xão recta 7">
            <a:extLst>
              <a:ext uri="{FF2B5EF4-FFF2-40B4-BE49-F238E27FC236}">
                <a16:creationId xmlns:a16="http://schemas.microsoft.com/office/drawing/2014/main" id="{EAA71DAB-8EBF-4391-88CB-FCEA39CCC790}"/>
              </a:ext>
            </a:extLst>
          </p:cNvPr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8">
            <a:extLst>
              <a:ext uri="{FF2B5EF4-FFF2-40B4-BE49-F238E27FC236}">
                <a16:creationId xmlns:a16="http://schemas.microsoft.com/office/drawing/2014/main" id="{AEF72264-A37B-4703-9F41-213B1108A2D0}"/>
              </a:ext>
            </a:extLst>
          </p:cNvPr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PT"/>
              <a:t>Faça clique para editar o estilo</a:t>
            </a:r>
            <a:endParaRPr lang="en-US"/>
          </a:p>
        </p:txBody>
      </p:sp>
      <p:sp>
        <p:nvSpPr>
          <p:cNvPr id="28" name="Títu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7" name="Marcador de Posição da Data 14">
            <a:extLst>
              <a:ext uri="{FF2B5EF4-FFF2-40B4-BE49-F238E27FC236}">
                <a16:creationId xmlns:a16="http://schemas.microsoft.com/office/drawing/2014/main" id="{3C8168C0-7CCF-4300-8D47-3B0B6D378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93686-E9BC-4234-A5A8-F2CFE7208198}" type="datetimeFigureOut">
              <a:rPr lang="pl-PL"/>
              <a:pPr>
                <a:defRPr/>
              </a:pPr>
              <a:t>10.10.2021</a:t>
            </a:fld>
            <a:endParaRPr lang="pl-PL"/>
          </a:p>
        </p:txBody>
      </p:sp>
      <p:sp>
        <p:nvSpPr>
          <p:cNvPr id="8" name="Marcador de Posição do Número do Diapositivo 15">
            <a:extLst>
              <a:ext uri="{FF2B5EF4-FFF2-40B4-BE49-F238E27FC236}">
                <a16:creationId xmlns:a16="http://schemas.microsoft.com/office/drawing/2014/main" id="{6B3F74B7-6D22-418A-8DA1-443518B43D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312721B-1D24-4FD2-9048-90B62606E75C}" type="slidenum">
              <a:rPr lang="pl-PL" altLang="es-ES"/>
              <a:pPr/>
              <a:t>‹Nº›</a:t>
            </a:fld>
            <a:endParaRPr lang="pl-PL" altLang="es-ES"/>
          </a:p>
        </p:txBody>
      </p:sp>
      <p:sp>
        <p:nvSpPr>
          <p:cNvPr id="10" name="Marcador de Posição do Rodapé 16">
            <a:extLst>
              <a:ext uri="{FF2B5EF4-FFF2-40B4-BE49-F238E27FC236}">
                <a16:creationId xmlns:a16="http://schemas.microsoft.com/office/drawing/2014/main" id="{B2F9BD9D-D725-4C51-BFDC-44260CA3AB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2333169"/>
      </p:ext>
    </p:extLst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ção de Conteúd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4" name="Marcador de Posição da Data 23">
            <a:extLst>
              <a:ext uri="{FF2B5EF4-FFF2-40B4-BE49-F238E27FC236}">
                <a16:creationId xmlns:a16="http://schemas.microsoft.com/office/drawing/2014/main" id="{4B2DF3CA-986A-4634-8381-E1F2D8E2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68C46-62E0-456D-8EB8-0D593B19B8A9}" type="datetimeFigureOut">
              <a:rPr lang="pl-PL"/>
              <a:pPr>
                <a:defRPr/>
              </a:pPr>
              <a:t>10.10.2021</a:t>
            </a:fld>
            <a:endParaRPr lang="pl-PL"/>
          </a:p>
        </p:txBody>
      </p:sp>
      <p:sp>
        <p:nvSpPr>
          <p:cNvPr id="5" name="Marcador de Posição do Rodapé 9">
            <a:extLst>
              <a:ext uri="{FF2B5EF4-FFF2-40B4-BE49-F238E27FC236}">
                <a16:creationId xmlns:a16="http://schemas.microsoft.com/office/drawing/2014/main" id="{68DC7893-751B-4AC3-972D-9821109FD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Marcador de Posição do Número do Diapositivo 21">
            <a:extLst>
              <a:ext uri="{FF2B5EF4-FFF2-40B4-BE49-F238E27FC236}">
                <a16:creationId xmlns:a16="http://schemas.microsoft.com/office/drawing/2014/main" id="{9BB8B4E4-5E7B-4F74-802A-AF0F8B73E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E7EE08-DB4E-43FA-A99E-45A720E1A8DD}" type="slidenum">
              <a:rPr lang="pl-PL" altLang="es-ES"/>
              <a:pPr/>
              <a:t>‹Nº›</a:t>
            </a:fld>
            <a:endParaRPr lang="pl-PL" altLang="es-ES"/>
          </a:p>
        </p:txBody>
      </p:sp>
    </p:spTree>
    <p:extLst>
      <p:ext uri="{BB962C8B-B14F-4D97-AF65-F5344CB8AC3E}">
        <p14:creationId xmlns:p14="http://schemas.microsoft.com/office/powerpoint/2010/main" val="839858324"/>
      </p:ext>
    </p:extLst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xão recta 6">
            <a:extLst>
              <a:ext uri="{FF2B5EF4-FFF2-40B4-BE49-F238E27FC236}">
                <a16:creationId xmlns:a16="http://schemas.microsoft.com/office/drawing/2014/main" id="{3798A32D-FB34-40FF-B930-D99D2DACACC3}"/>
              </a:ext>
            </a:extLst>
          </p:cNvPr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>
            <a:extLst>
              <a:ext uri="{FF2B5EF4-FFF2-40B4-BE49-F238E27FC236}">
                <a16:creationId xmlns:a16="http://schemas.microsoft.com/office/drawing/2014/main" id="{14719BD4-955A-4DBB-ADEC-D882D3E67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738C6-707D-4AB2-9D4C-D3DF2419B979}" type="datetimeFigureOut">
              <a:rPr lang="pl-PL"/>
              <a:pPr>
                <a:defRPr/>
              </a:pPr>
              <a:t>10.10.2021</a:t>
            </a:fld>
            <a:endParaRPr lang="pl-PL"/>
          </a:p>
        </p:txBody>
      </p:sp>
      <p:sp>
        <p:nvSpPr>
          <p:cNvPr id="6" name="Marcador de Posição do Rodapé 4">
            <a:extLst>
              <a:ext uri="{FF2B5EF4-FFF2-40B4-BE49-F238E27FC236}">
                <a16:creationId xmlns:a16="http://schemas.microsoft.com/office/drawing/2014/main" id="{135FB676-3FD6-47FE-995C-60D0A249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Marcador de Posição do Número do Diapositivo 5">
            <a:extLst>
              <a:ext uri="{FF2B5EF4-FFF2-40B4-BE49-F238E27FC236}">
                <a16:creationId xmlns:a16="http://schemas.microsoft.com/office/drawing/2014/main" id="{AF4EEB95-921D-46CA-868E-3C3D8D1D5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C44767-B596-4817-AAE7-C0A007E96C92}" type="slidenum">
              <a:rPr lang="pl-PL" altLang="es-ES"/>
              <a:pPr/>
              <a:t>‹Nº›</a:t>
            </a:fld>
            <a:endParaRPr lang="pl-PL" altLang="es-ES"/>
          </a:p>
        </p:txBody>
      </p:sp>
    </p:spTree>
    <p:extLst>
      <p:ext uri="{BB962C8B-B14F-4D97-AF65-F5344CB8AC3E}">
        <p14:creationId xmlns:p14="http://schemas.microsoft.com/office/powerpoint/2010/main" val="3662580924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11" name="Marcador de Posição de Conteúd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13" name="Marcador de Posição de Conteúd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a Data 23">
            <a:extLst>
              <a:ext uri="{FF2B5EF4-FFF2-40B4-BE49-F238E27FC236}">
                <a16:creationId xmlns:a16="http://schemas.microsoft.com/office/drawing/2014/main" id="{D78C047A-FC56-454E-A22B-6F170D25C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1764C-6789-454C-89FA-E6CD0A927537}" type="datetimeFigureOut">
              <a:rPr lang="pl-PL"/>
              <a:pPr>
                <a:defRPr/>
              </a:pPr>
              <a:t>10.10.2021</a:t>
            </a:fld>
            <a:endParaRPr lang="pl-PL"/>
          </a:p>
        </p:txBody>
      </p:sp>
      <p:sp>
        <p:nvSpPr>
          <p:cNvPr id="6" name="Marcador de Posição do Rodapé 9">
            <a:extLst>
              <a:ext uri="{FF2B5EF4-FFF2-40B4-BE49-F238E27FC236}">
                <a16:creationId xmlns:a16="http://schemas.microsoft.com/office/drawing/2014/main" id="{15945D8F-5024-4123-BF90-E6A29B7DC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Marcador de Posição do Número do Diapositivo 21">
            <a:extLst>
              <a:ext uri="{FF2B5EF4-FFF2-40B4-BE49-F238E27FC236}">
                <a16:creationId xmlns:a16="http://schemas.microsoft.com/office/drawing/2014/main" id="{0EF10A82-0DFC-471B-BF80-89586081E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E86B8-79E3-4FDF-977C-C9B6132B5A51}" type="slidenum">
              <a:rPr lang="pl-PL" altLang="es-ES"/>
              <a:pPr/>
              <a:t>‹Nº›</a:t>
            </a:fld>
            <a:endParaRPr lang="pl-PL" altLang="es-ES"/>
          </a:p>
        </p:txBody>
      </p:sp>
    </p:spTree>
    <p:extLst>
      <p:ext uri="{BB962C8B-B14F-4D97-AF65-F5344CB8AC3E}">
        <p14:creationId xmlns:p14="http://schemas.microsoft.com/office/powerpoint/2010/main" val="3353183463"/>
      </p:ext>
    </p:extLst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xão recta 6">
            <a:extLst>
              <a:ext uri="{FF2B5EF4-FFF2-40B4-BE49-F238E27FC236}">
                <a16:creationId xmlns:a16="http://schemas.microsoft.com/office/drawing/2014/main" id="{56159C2D-D7A2-4F17-906F-11DE03C0032D}"/>
              </a:ext>
            </a:extLst>
          </p:cNvPr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xão recta 7">
            <a:extLst>
              <a:ext uri="{FF2B5EF4-FFF2-40B4-BE49-F238E27FC236}">
                <a16:creationId xmlns:a16="http://schemas.microsoft.com/office/drawing/2014/main" id="{E99B0BC0-C1B1-4665-80EE-DF2416EFBC09}"/>
              </a:ext>
            </a:extLst>
          </p:cNvPr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32" name="Marcador de Posição de Conteúd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34" name="Marcador de Posição de Conteúd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12" name="Marcador de Posição do Tex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6D213455-0E46-48D7-AF05-A0398F76CB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12DBD3E-71C4-46B1-8EAA-EA577031AB64}" type="slidenum">
              <a:rPr lang="pl-PL" altLang="es-ES"/>
              <a:pPr/>
              <a:t>‹Nº›</a:t>
            </a:fld>
            <a:endParaRPr lang="pl-PL" altLang="es-ES"/>
          </a:p>
        </p:txBody>
      </p:sp>
      <p:sp>
        <p:nvSpPr>
          <p:cNvPr id="10" name="Marcador de Posição do Rodapé 7">
            <a:extLst>
              <a:ext uri="{FF2B5EF4-FFF2-40B4-BE49-F238E27FC236}">
                <a16:creationId xmlns:a16="http://schemas.microsoft.com/office/drawing/2014/main" id="{5C120F20-CCD9-4FF4-9911-1E39B054B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" name="Marcador de Posição da Data 6">
            <a:extLst>
              <a:ext uri="{FF2B5EF4-FFF2-40B4-BE49-F238E27FC236}">
                <a16:creationId xmlns:a16="http://schemas.microsoft.com/office/drawing/2014/main" id="{BA067187-4FCB-447F-885F-30B43D1905D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EC957-EC60-4BFF-9BFA-FB687C38BD56}" type="datetimeFigureOut">
              <a:rPr lang="pl-PL"/>
              <a:pPr>
                <a:defRPr/>
              </a:pPr>
              <a:t>10.10.2021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9477116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a Data 23">
            <a:extLst>
              <a:ext uri="{FF2B5EF4-FFF2-40B4-BE49-F238E27FC236}">
                <a16:creationId xmlns:a16="http://schemas.microsoft.com/office/drawing/2014/main" id="{7D7B8F22-921B-416D-80F3-4B5077305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0ABBD-BC8D-4FB3-8D43-BB0ABF7820F3}" type="datetimeFigureOut">
              <a:rPr lang="pl-PL"/>
              <a:pPr>
                <a:defRPr/>
              </a:pPr>
              <a:t>10.10.2021</a:t>
            </a:fld>
            <a:endParaRPr lang="pl-PL"/>
          </a:p>
        </p:txBody>
      </p:sp>
      <p:sp>
        <p:nvSpPr>
          <p:cNvPr id="4" name="Marcador de Posição do Rodapé 9">
            <a:extLst>
              <a:ext uri="{FF2B5EF4-FFF2-40B4-BE49-F238E27FC236}">
                <a16:creationId xmlns:a16="http://schemas.microsoft.com/office/drawing/2014/main" id="{E1EC9B2E-97FA-422A-8BA2-4D4E10332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Marcador de Posição do Número do Diapositivo 21">
            <a:extLst>
              <a:ext uri="{FF2B5EF4-FFF2-40B4-BE49-F238E27FC236}">
                <a16:creationId xmlns:a16="http://schemas.microsoft.com/office/drawing/2014/main" id="{830824A6-FA75-4F7F-9C84-AFF14D381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D24BF-B648-4405-ABA5-BFC36BB624A7}" type="slidenum">
              <a:rPr lang="pl-PL" altLang="es-ES"/>
              <a:pPr/>
              <a:t>‹Nº›</a:t>
            </a:fld>
            <a:endParaRPr lang="pl-PL" altLang="es-ES"/>
          </a:p>
        </p:txBody>
      </p:sp>
    </p:spTree>
    <p:extLst>
      <p:ext uri="{BB962C8B-B14F-4D97-AF65-F5344CB8AC3E}">
        <p14:creationId xmlns:p14="http://schemas.microsoft.com/office/powerpoint/2010/main" val="2566819774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23">
            <a:extLst>
              <a:ext uri="{FF2B5EF4-FFF2-40B4-BE49-F238E27FC236}">
                <a16:creationId xmlns:a16="http://schemas.microsoft.com/office/drawing/2014/main" id="{BC61F621-014B-4A58-A13A-6ED1A2B49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1F5B0-A628-4F98-8DA1-ACCF98154F56}" type="datetimeFigureOut">
              <a:rPr lang="pl-PL"/>
              <a:pPr>
                <a:defRPr/>
              </a:pPr>
              <a:t>10.10.2021</a:t>
            </a:fld>
            <a:endParaRPr lang="pl-PL"/>
          </a:p>
        </p:txBody>
      </p:sp>
      <p:sp>
        <p:nvSpPr>
          <p:cNvPr id="3" name="Marcador de Posição do Rodapé 9">
            <a:extLst>
              <a:ext uri="{FF2B5EF4-FFF2-40B4-BE49-F238E27FC236}">
                <a16:creationId xmlns:a16="http://schemas.microsoft.com/office/drawing/2014/main" id="{27481E77-9506-4C1D-A3F2-6C3CABF1C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Marcador de Posição do Número do Diapositivo 21">
            <a:extLst>
              <a:ext uri="{FF2B5EF4-FFF2-40B4-BE49-F238E27FC236}">
                <a16:creationId xmlns:a16="http://schemas.microsoft.com/office/drawing/2014/main" id="{A8367B5B-6167-4F30-8DC9-5F61F4128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61A5AA-5F5E-4B8E-8560-B73F70E78E29}" type="slidenum">
              <a:rPr lang="pl-PL" altLang="es-ES"/>
              <a:pPr/>
              <a:t>‹Nº›</a:t>
            </a:fld>
            <a:endParaRPr lang="pl-PL" altLang="es-ES"/>
          </a:p>
        </p:txBody>
      </p:sp>
    </p:spTree>
    <p:extLst>
      <p:ext uri="{BB962C8B-B14F-4D97-AF65-F5344CB8AC3E}">
        <p14:creationId xmlns:p14="http://schemas.microsoft.com/office/powerpoint/2010/main" val="1168515926"/>
      </p:ext>
    </p:extLst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arcador de Posição de Conteúd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31" name="Títu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5" name="Marcador de Posição da Data 23">
            <a:extLst>
              <a:ext uri="{FF2B5EF4-FFF2-40B4-BE49-F238E27FC236}">
                <a16:creationId xmlns:a16="http://schemas.microsoft.com/office/drawing/2014/main" id="{7BF3C98A-960C-475A-95E1-0FA2BA004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20574-70BA-4254-A2E8-51F6A83057A0}" type="datetimeFigureOut">
              <a:rPr lang="pl-PL"/>
              <a:pPr>
                <a:defRPr/>
              </a:pPr>
              <a:t>10.10.2021</a:t>
            </a:fld>
            <a:endParaRPr lang="pl-PL"/>
          </a:p>
        </p:txBody>
      </p:sp>
      <p:sp>
        <p:nvSpPr>
          <p:cNvPr id="6" name="Marcador de Posição do Rodapé 9">
            <a:extLst>
              <a:ext uri="{FF2B5EF4-FFF2-40B4-BE49-F238E27FC236}">
                <a16:creationId xmlns:a16="http://schemas.microsoft.com/office/drawing/2014/main" id="{7F2AB8F6-616B-46CA-BC5A-50D900D89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Marcador de Posição do Número do Diapositivo 21">
            <a:extLst>
              <a:ext uri="{FF2B5EF4-FFF2-40B4-BE49-F238E27FC236}">
                <a16:creationId xmlns:a16="http://schemas.microsoft.com/office/drawing/2014/main" id="{21DD028B-0038-49F4-AA33-22DC153D0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86795-4584-4CD8-9BFC-2BB6A5AF7490}" type="slidenum">
              <a:rPr lang="pl-PL" altLang="es-ES"/>
              <a:pPr/>
              <a:t>‹Nº›</a:t>
            </a:fld>
            <a:endParaRPr lang="pl-PL" altLang="es-ES"/>
          </a:p>
        </p:txBody>
      </p:sp>
    </p:spTree>
    <p:extLst>
      <p:ext uri="{BB962C8B-B14F-4D97-AF65-F5344CB8AC3E}">
        <p14:creationId xmlns:p14="http://schemas.microsoft.com/office/powerpoint/2010/main" val="3937137951"/>
      </p:ext>
    </p:extLst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pt-PT" noProof="0"/>
              <a:t>Clique no ícone para adicionar uma imagem</a:t>
            </a:r>
            <a:endParaRPr lang="en-US" noProof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23">
            <a:extLst>
              <a:ext uri="{FF2B5EF4-FFF2-40B4-BE49-F238E27FC236}">
                <a16:creationId xmlns:a16="http://schemas.microsoft.com/office/drawing/2014/main" id="{B40DC1BC-B739-49EF-8068-FC2DFD12C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C01F-487C-4A1A-8CC9-3065C13DB7E1}" type="datetimeFigureOut">
              <a:rPr lang="pl-PL"/>
              <a:pPr>
                <a:defRPr/>
              </a:pPr>
              <a:t>10.10.2021</a:t>
            </a:fld>
            <a:endParaRPr lang="pl-PL"/>
          </a:p>
        </p:txBody>
      </p:sp>
      <p:sp>
        <p:nvSpPr>
          <p:cNvPr id="6" name="Marcador de Posição do Rodapé 9">
            <a:extLst>
              <a:ext uri="{FF2B5EF4-FFF2-40B4-BE49-F238E27FC236}">
                <a16:creationId xmlns:a16="http://schemas.microsoft.com/office/drawing/2014/main" id="{F9A00478-0A01-45CD-BF31-0D46B612E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Marcador de Posição do Número do Diapositivo 21">
            <a:extLst>
              <a:ext uri="{FF2B5EF4-FFF2-40B4-BE49-F238E27FC236}">
                <a16:creationId xmlns:a16="http://schemas.microsoft.com/office/drawing/2014/main" id="{FFFD3FCE-17F0-4202-B825-771DCA22D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5A578-B3D8-4FFC-B335-ADDB63083F87}" type="slidenum">
              <a:rPr lang="pl-PL" altLang="es-ES"/>
              <a:pPr/>
              <a:t>‹Nº›</a:t>
            </a:fld>
            <a:endParaRPr lang="pl-PL" altLang="es-ES"/>
          </a:p>
        </p:txBody>
      </p:sp>
    </p:spTree>
    <p:extLst>
      <p:ext uri="{BB962C8B-B14F-4D97-AF65-F5344CB8AC3E}">
        <p14:creationId xmlns:p14="http://schemas.microsoft.com/office/powerpoint/2010/main" val="1314086406"/>
      </p:ext>
    </p:extLst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23">
            <a:extLst>
              <a:ext uri="{FF2B5EF4-FFF2-40B4-BE49-F238E27FC236}">
                <a16:creationId xmlns:a16="http://schemas.microsoft.com/office/drawing/2014/main" id="{D4A54549-8DF2-4647-92AE-2BE5C384A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684EA-998B-41D3-8A25-7F02B8884C0C}" type="datetimeFigureOut">
              <a:rPr lang="pl-PL"/>
              <a:pPr>
                <a:defRPr/>
              </a:pPr>
              <a:t>10.10.2021</a:t>
            </a:fld>
            <a:endParaRPr lang="pl-PL"/>
          </a:p>
        </p:txBody>
      </p:sp>
      <p:sp>
        <p:nvSpPr>
          <p:cNvPr id="5" name="Marcador de Posição do Rodapé 9">
            <a:extLst>
              <a:ext uri="{FF2B5EF4-FFF2-40B4-BE49-F238E27FC236}">
                <a16:creationId xmlns:a16="http://schemas.microsoft.com/office/drawing/2014/main" id="{0C42FE58-9964-4094-A4B0-EA0AFCAEA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Marcador de Posição do Número do Diapositivo 21">
            <a:extLst>
              <a:ext uri="{FF2B5EF4-FFF2-40B4-BE49-F238E27FC236}">
                <a16:creationId xmlns:a16="http://schemas.microsoft.com/office/drawing/2014/main" id="{8F3BC9D5-71BE-4AC2-AFEC-BF9B416A8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517F72-12CA-42A8-984A-111346ABAF5B}" type="slidenum">
              <a:rPr lang="pl-PL" altLang="es-ES"/>
              <a:pPr/>
              <a:t>‹Nº›</a:t>
            </a:fld>
            <a:endParaRPr lang="pl-PL" altLang="es-ES"/>
          </a:p>
        </p:txBody>
      </p:sp>
    </p:spTree>
    <p:extLst>
      <p:ext uri="{BB962C8B-B14F-4D97-AF65-F5344CB8AC3E}">
        <p14:creationId xmlns:p14="http://schemas.microsoft.com/office/powerpoint/2010/main" val="508384458"/>
      </p:ext>
    </p:extLst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23">
            <a:extLst>
              <a:ext uri="{FF2B5EF4-FFF2-40B4-BE49-F238E27FC236}">
                <a16:creationId xmlns:a16="http://schemas.microsoft.com/office/drawing/2014/main" id="{728D59FE-1387-425A-B1B9-8A377CFE5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957FB-2471-4259-9BAC-970B36FFA4EC}" type="datetimeFigureOut">
              <a:rPr lang="pl-PL"/>
              <a:pPr>
                <a:defRPr/>
              </a:pPr>
              <a:t>10.10.2021</a:t>
            </a:fld>
            <a:endParaRPr lang="pl-PL"/>
          </a:p>
        </p:txBody>
      </p:sp>
      <p:sp>
        <p:nvSpPr>
          <p:cNvPr id="5" name="Marcador de Posição do Rodapé 9">
            <a:extLst>
              <a:ext uri="{FF2B5EF4-FFF2-40B4-BE49-F238E27FC236}">
                <a16:creationId xmlns:a16="http://schemas.microsoft.com/office/drawing/2014/main" id="{F4A14A4B-9D6E-47B9-AE9E-23DEC2F5E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Marcador de Posição do Número do Diapositivo 21">
            <a:extLst>
              <a:ext uri="{FF2B5EF4-FFF2-40B4-BE49-F238E27FC236}">
                <a16:creationId xmlns:a16="http://schemas.microsoft.com/office/drawing/2014/main" id="{66B9A2C5-FFD9-478B-BD41-ADB0C7FE7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88AAC-1A8A-47D4-90D8-5D20DB3D4290}" type="slidenum">
              <a:rPr lang="pl-PL" altLang="es-ES"/>
              <a:pPr/>
              <a:t>‹Nº›</a:t>
            </a:fld>
            <a:endParaRPr lang="pl-PL" altLang="es-ES"/>
          </a:p>
        </p:txBody>
      </p:sp>
    </p:spTree>
    <p:extLst>
      <p:ext uri="{BB962C8B-B14F-4D97-AF65-F5344CB8AC3E}">
        <p14:creationId xmlns:p14="http://schemas.microsoft.com/office/powerpoint/2010/main" val="3715324924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exto 8">
            <a:extLst>
              <a:ext uri="{FF2B5EF4-FFF2-40B4-BE49-F238E27FC236}">
                <a16:creationId xmlns:a16="http://schemas.microsoft.com/office/drawing/2014/main" id="{6F6DECB8-BECC-48D6-8667-5B8A838FF4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altLang="es-ES"/>
              <a:t>Clique para editar os estilos</a:t>
            </a:r>
          </a:p>
          <a:p>
            <a:pPr lvl="1"/>
            <a:r>
              <a:rPr lang="pt-PT" altLang="es-ES"/>
              <a:t>Segundo nível</a:t>
            </a:r>
          </a:p>
          <a:p>
            <a:pPr lvl="2"/>
            <a:r>
              <a:rPr lang="pt-PT" altLang="es-ES"/>
              <a:t>Terceiro nível</a:t>
            </a:r>
          </a:p>
          <a:p>
            <a:pPr lvl="3"/>
            <a:r>
              <a:rPr lang="pt-PT" altLang="es-ES"/>
              <a:t>Quarto nível</a:t>
            </a:r>
          </a:p>
          <a:p>
            <a:pPr lvl="4"/>
            <a:r>
              <a:rPr lang="pt-PT" altLang="es-ES"/>
              <a:t>Quinto nível</a:t>
            </a:r>
            <a:endParaRPr lang="en-US" altLang="es-ES"/>
          </a:p>
        </p:txBody>
      </p:sp>
      <p:sp>
        <p:nvSpPr>
          <p:cNvPr id="24" name="Marcador de Posição da Data 23">
            <a:extLst>
              <a:ext uri="{FF2B5EF4-FFF2-40B4-BE49-F238E27FC236}">
                <a16:creationId xmlns:a16="http://schemas.microsoft.com/office/drawing/2014/main" id="{14E73D27-DAB9-48CE-A315-8553EB29DD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cs typeface="Arial" charset="0"/>
              </a:defRPr>
            </a:lvl1pPr>
          </a:lstStyle>
          <a:p>
            <a:pPr>
              <a:defRPr/>
            </a:pPr>
            <a:fld id="{BAF0F6D6-8FAE-4F4D-8381-E76275616A03}" type="datetimeFigureOut">
              <a:rPr lang="pl-PL"/>
              <a:pPr>
                <a:defRPr/>
              </a:pPr>
              <a:t>10.10.2021</a:t>
            </a:fld>
            <a:endParaRPr lang="pl-PL"/>
          </a:p>
        </p:txBody>
      </p:sp>
      <p:sp>
        <p:nvSpPr>
          <p:cNvPr id="10" name="Marcador de Posição do Rodapé 9">
            <a:extLst>
              <a:ext uri="{FF2B5EF4-FFF2-40B4-BE49-F238E27FC236}">
                <a16:creationId xmlns:a16="http://schemas.microsoft.com/office/drawing/2014/main" id="{7395436B-9C2E-46BD-AA4B-B5B52BFB7C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2" name="Marcador de Posição do Número do Diapositivo 21">
            <a:extLst>
              <a:ext uri="{FF2B5EF4-FFF2-40B4-BE49-F238E27FC236}">
                <a16:creationId xmlns:a16="http://schemas.microsoft.com/office/drawing/2014/main" id="{875B722E-FF93-48C1-94C2-6C1D22289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ctr">
              <a:defRPr sz="1600">
                <a:solidFill>
                  <a:schemeClr val="tx2"/>
                </a:solidFill>
              </a:defRPr>
            </a:lvl1pPr>
          </a:lstStyle>
          <a:p>
            <a:fld id="{22B6A52E-814D-44F6-A72A-27637BBDC686}" type="slidenum">
              <a:rPr lang="pl-PL" altLang="es-ES"/>
              <a:pPr/>
              <a:t>‹Nº›</a:t>
            </a:fld>
            <a:endParaRPr lang="pl-PL" altLang="es-ES"/>
          </a:p>
        </p:txBody>
      </p:sp>
      <p:sp>
        <p:nvSpPr>
          <p:cNvPr id="5" name="Marcador de Posição do Título 4">
            <a:extLst>
              <a:ext uri="{FF2B5EF4-FFF2-40B4-BE49-F238E27FC236}">
                <a16:creationId xmlns:a16="http://schemas.microsoft.com/office/drawing/2014/main" id="{E34E3D9C-280F-4111-9CF0-1B78024D4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pt-PT"/>
              <a:t>Clique para editar o estilo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691" r:id="rId2"/>
    <p:sldLayoutId id="2147483700" r:id="rId3"/>
    <p:sldLayoutId id="2147483692" r:id="rId4"/>
    <p:sldLayoutId id="2147483701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 spd="slow">
    <p:fade thruBlk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anose="05020102010507070707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3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4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5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6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7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8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9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10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11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12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13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14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15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slide" Target="slide16.xml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jpeg"/><Relationship Id="rId19" Type="http://schemas.openxmlformats.org/officeDocument/2006/relationships/image" Target="../media/image2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 zaokrąglony 1">
            <a:extLst>
              <a:ext uri="{FF2B5EF4-FFF2-40B4-BE49-F238E27FC236}">
                <a16:creationId xmlns:a16="http://schemas.microsoft.com/office/drawing/2014/main" id="{6F09D033-2B09-4564-A298-E55DD1368FC5}"/>
              </a:ext>
            </a:extLst>
          </p:cNvPr>
          <p:cNvSpPr/>
          <p:nvPr/>
        </p:nvSpPr>
        <p:spPr>
          <a:xfrm>
            <a:off x="431800" y="404813"/>
            <a:ext cx="8243888" cy="1439862"/>
          </a:xfrm>
          <a:prstGeom prst="roundRect">
            <a:avLst/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9600" dirty="0">
                <a:solidFill>
                  <a:schemeClr val="bg1"/>
                </a:solidFill>
                <a:latin typeface="Cooper Black" pitchFamily="18" charset="0"/>
              </a:rPr>
              <a:t>WHO AM I?</a:t>
            </a:r>
          </a:p>
        </p:txBody>
      </p:sp>
      <p:sp>
        <p:nvSpPr>
          <p:cNvPr id="26" name="Prostokąt zaokrąglony 1">
            <a:extLst>
              <a:ext uri="{FF2B5EF4-FFF2-40B4-BE49-F238E27FC236}">
                <a16:creationId xmlns:a16="http://schemas.microsoft.com/office/drawing/2014/main" id="{1B8197F5-B36E-4CB4-8FDC-EB4509FCAD40}"/>
              </a:ext>
            </a:extLst>
          </p:cNvPr>
          <p:cNvSpPr/>
          <p:nvPr/>
        </p:nvSpPr>
        <p:spPr>
          <a:xfrm>
            <a:off x="3419475" y="2636838"/>
            <a:ext cx="5256213" cy="2087562"/>
          </a:xfrm>
          <a:prstGeom prst="roundRect">
            <a:avLst/>
          </a:prstGeom>
          <a:solidFill>
            <a:srgbClr val="FFC0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5400" dirty="0">
                <a:solidFill>
                  <a:srgbClr val="FFFFFF"/>
                </a:solidFill>
                <a:latin typeface="Cooper Black" pitchFamily="18" charset="0"/>
              </a:rPr>
              <a:t>DESCRIBING PEOPLE</a:t>
            </a:r>
          </a:p>
        </p:txBody>
      </p:sp>
      <p:sp>
        <p:nvSpPr>
          <p:cNvPr id="27" name="Prostokąt zaokrąglony 1">
            <a:extLst>
              <a:ext uri="{FF2B5EF4-FFF2-40B4-BE49-F238E27FC236}">
                <a16:creationId xmlns:a16="http://schemas.microsoft.com/office/drawing/2014/main" id="{279047C6-8874-470A-AAEC-254F745C91BF}"/>
              </a:ext>
            </a:extLst>
          </p:cNvPr>
          <p:cNvSpPr/>
          <p:nvPr/>
        </p:nvSpPr>
        <p:spPr>
          <a:xfrm>
            <a:off x="3419475" y="5516563"/>
            <a:ext cx="5256213" cy="865187"/>
          </a:xfrm>
          <a:prstGeom prst="roundRect">
            <a:avLst/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400" dirty="0" err="1">
                <a:solidFill>
                  <a:schemeClr val="bg1"/>
                </a:solidFill>
                <a:latin typeface="Cooper Black" pitchFamily="18" charset="0"/>
              </a:rPr>
              <a:t>Read</a:t>
            </a:r>
            <a:r>
              <a:rPr lang="es-ES" sz="4400" dirty="0">
                <a:solidFill>
                  <a:schemeClr val="bg1"/>
                </a:solidFill>
                <a:latin typeface="Cooper Black" pitchFamily="18" charset="0"/>
              </a:rPr>
              <a:t> and match.</a:t>
            </a:r>
          </a:p>
        </p:txBody>
      </p:sp>
      <p:pic>
        <p:nvPicPr>
          <p:cNvPr id="5125" name="Imagem 20" descr="smiling_man_face.png">
            <a:extLst>
              <a:ext uri="{FF2B5EF4-FFF2-40B4-BE49-F238E27FC236}">
                <a16:creationId xmlns:a16="http://schemas.microsoft.com/office/drawing/2014/main" id="{BEBCAD54-1F8C-4F2A-8086-7304A830B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475" y="1412875"/>
            <a:ext cx="6119813" cy="611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>
            <a:hlinkClick r:id="rId3" action="ppaction://hlinksldjump"/>
            <a:extLst>
              <a:ext uri="{FF2B5EF4-FFF2-40B4-BE49-F238E27FC236}">
                <a16:creationId xmlns:a16="http://schemas.microsoft.com/office/drawing/2014/main" id="{76072E62-0A8B-4CA1-943D-56CECA21F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341438"/>
            <a:ext cx="10810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3D332C6E-714C-407D-8A72-E69031466CCF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I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curly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black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hair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, a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big</a:t>
            </a:r>
            <a:endParaRPr lang="es-ES" sz="4000" dirty="0">
              <a:solidFill>
                <a:schemeClr val="bg1"/>
              </a:solidFill>
              <a:latin typeface="Segoe UI Semibold" pitchFamily="34" charset="0"/>
            </a:endParaRPr>
          </a:p>
          <a:p>
            <a:pPr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nose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and a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small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moustache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692BC3F3-0723-4317-93CA-7DEC321933DB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2ABDAA77-10A9-46DC-910E-B51FC8EDB8CD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B7389D2D-CA33-438A-8350-5BB11060FEAA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AD1A77D9-8AAA-4910-9F55-2A2F2BAB05F3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417E011E-3638-48AD-9180-33B01FFDB811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5D1A3BE9-2FF1-41C1-BD47-ED4C49E7430D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C58E7531-45D7-469F-AB4D-DD9D7E162F4D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440C20F2-640C-4A23-98FA-BB508DCCE181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E8C8AC11-8935-4B0E-8DB7-DA16724F9DA7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0E389CC6-EC4D-4226-A8E1-4C77EDE0A90D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8A40E46F-1CE0-4A3F-98B4-59C88E19ABCD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90872DE8-305B-4349-AF1E-4D6F77EB120D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137A8685-1EB1-4837-832C-DC285DF167B3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744A94A6-1280-4DA0-9ACB-5370D45046EB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7A7EB767-0C32-4270-9F01-CE78B19D0D0E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B16B417F-ACB3-4B4F-A296-7F336C3FE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02AA3F75-BCF7-432E-B7D8-2C662BDD4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18F55996-20C2-4318-BD85-919D6DE4D3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276A8293-A1C3-47FF-8B8B-BBDDA029E5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9879A56B-D928-4A30-8F80-C784A8F782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643D14CE-1603-4752-B909-AB8A3BE11C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D39D3D5F-F174-4CDA-9270-853BB72E8F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314F34C0-B2C5-400A-995D-798378F377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055FC541-295A-4A85-A2E0-92A6A8F523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1E9212BD-5BD3-43CE-84B7-DB163E5042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3E1BAD92-0618-4F27-90CC-8D2E596478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13D86393-9D24-48A2-9B6D-9D3CEE51CC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6449059C-935A-4E02-B3A9-06A92B6968C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07E7A375-A595-41CF-A071-2054E16BB2E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195E99C5-28E3-410C-9D6B-D80C0BAB355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B27C8EBA-0A8B-46C1-BF16-E1146FEC224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373688"/>
            <a:ext cx="12017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7B79DC58-4886-44C3-B569-0CC2F51195E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1C0E1EBE-7BE3-4004-8F73-F8FA455F94F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4488F412-E3C2-4E5E-AF23-3C44B6D6230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BCB0107E-4A1C-4945-B348-95F8E96CB85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52E2DFB9-0A46-424C-84A9-30B1EF1564A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FA1BD71A-6FAA-4662-A52D-6C08CFE72EE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AD35BE3E-E9E1-4B6B-A53D-BEF5549AADC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9F76DC80-1C76-4DC8-BEB1-39CF307D14A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C3F6C5C7-930D-485A-ABD7-7D44150BBC9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D979FCF6-6DF4-4678-A4D0-1369666DC24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E9D88218-072F-4C31-A554-07E7613E23A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A3DA7A03-1423-4033-938C-FFD5816036E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BE4A3479-8ECE-4E93-BB5C-CB111CBC54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0F117F65-51EE-414B-8F46-26B98B4D299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B3D74AC4-06E5-402F-82E8-001DC26DC2A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445125"/>
            <a:ext cx="10810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 nodeType="clickPar">
                      <p:stCondLst>
                        <p:cond delay="0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82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 nodeType="clickPar">
                      <p:stCondLst>
                        <p:cond delay="0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 nodeType="clickPar">
                      <p:stCondLst>
                        <p:cond delay="0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 nodeType="clickPar">
                      <p:stCondLst>
                        <p:cond delay="0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 nodeType="clickPar">
                      <p:stCondLst>
                        <p:cond delay="0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 nodeType="clickPar">
                      <p:stCondLst>
                        <p:cond delay="0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 nodeType="clickPar">
                      <p:stCondLst>
                        <p:cond delay="0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 nodeType="clickPar">
                      <p:stCondLst>
                        <p:cond delay="0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A42BC009-6403-4D63-8647-F661E6B88A3F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I am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old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 I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big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</a:p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blue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eyes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and grey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hair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8FE58F30-8662-4F5D-B297-CA329EC58003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DA1D3FC7-E381-401C-8F77-4A28CCECE328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7369DDBA-9EF6-4BCE-B734-FA463766B6E6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3CE0EB39-4B15-467D-9B5C-A56AA5818995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E82828CE-156D-4346-85F6-2EA0B10CCD4D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81F811DF-39D0-48BF-B6E9-F5AC98205E33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B6191D82-BE36-4B13-BDFF-61D793C4A8CF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BD57C124-FC72-4960-A7AC-32FD9D55D209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A2E46D72-632C-4921-AAB1-77F205C66F6D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BBE37627-2AFD-407A-B0AF-3E0A0D42F30D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52ED6A9F-404B-4D08-9A5C-7C34D65AFEC2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4F83F0D5-9F56-4BC0-A798-47B9780E1B14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38D17EC5-E650-4AC0-A446-3A37DA20FE0D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05AFBAB7-D934-49D4-AA8A-24C96FAF2C0E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04645F31-3898-4A1B-A318-A4138929D997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7F9CB359-1A52-484C-A16A-54289B684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BC03717A-CBCC-49FE-8FC1-6C6B1F22F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6FA96A3D-732C-4615-82A3-A68CAD9F93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0146A828-E416-4B25-B74F-11E1C90B2D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219165CF-AF0B-482F-AABF-ED8128C822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4CC86073-0CA5-45B8-AF0D-6F236297EC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89C207B9-14A3-4B48-8844-141DC534D2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3ABEB3F9-07BC-4EF4-A47E-7F2663CA6C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273254C8-314E-4F38-884D-B386E42F5EF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D3045A7A-37F9-40CA-8CE6-A5FA6DBA08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07739522-5CEE-4102-949C-0E59D81FFF3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79EDE51D-BD82-490F-BC9F-3E112E90033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FC7B11F1-0934-461E-876F-3532E3DAF2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78AD20D5-B89A-4CF4-9BAA-8B4071EF1AA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95FF628D-275D-4BAE-9CD7-C2C1B016C05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137AB4BE-A153-480B-9552-46EDA7D3961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373688"/>
            <a:ext cx="12017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C6199F64-C729-43D1-9F41-EEEC6EB23FF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D5AE805A-C54A-4228-ACCD-0DD03D21C18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AA2F2517-200B-408B-B04E-B577B154AFF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0BD378A4-5002-4C77-B0C3-C07880561D1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002A03DB-CFC4-479F-901E-2CFA1A411EB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6B0EDE7D-2378-4A9C-B107-322BEA30617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576CE074-0C17-4287-8D34-68B03D3F601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B6EA0648-9059-4B04-A011-A87EDBF9995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D1A90D73-03AD-408B-AA9F-2A12512A3F0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E87573A8-D1F9-4008-AB84-8576CBF7120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0323B00D-B274-4B59-A6B1-4551B1F7BBC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E2608FA6-50DD-454C-9B63-9213E3BEDB9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C3C5DCF9-4502-4DA2-8E34-A15C9A65F71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4FD902B9-ED8A-4025-9D3B-AE4DECD8205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B29C99A2-7EED-4833-BB23-BFA32E3FF69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445125"/>
            <a:ext cx="10810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2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 nodeType="clickPar">
                      <p:stCondLst>
                        <p:cond delay="0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 nodeType="clickPar">
                      <p:stCondLst>
                        <p:cond delay="0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 nodeType="clickPar">
                      <p:stCondLst>
                        <p:cond delay="0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 nodeType="clickPar">
                      <p:stCondLst>
                        <p:cond delay="0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 nodeType="clickPar">
                      <p:stCondLst>
                        <p:cond delay="0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 nodeType="clickPar">
                      <p:stCondLst>
                        <p:cond delay="0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 nodeType="clickPar">
                      <p:stCondLst>
                        <p:cond delay="0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 nodeType="clickPar">
                      <p:stCondLst>
                        <p:cond delay="0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 nodeType="clickPar">
                      <p:stCondLst>
                        <p:cond delay="0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 nodeType="clickPar">
                      <p:stCondLst>
                        <p:cond delay="0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B26DAB29-5C42-4DF5-9BA9-4857B3C33382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I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red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spiky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hair</a:t>
            </a:r>
            <a:endParaRPr lang="es-ES" sz="4000" dirty="0">
              <a:solidFill>
                <a:schemeClr val="bg1"/>
              </a:solidFill>
              <a:latin typeface="Segoe UI Semibold" pitchFamily="34" charset="0"/>
            </a:endParaRPr>
          </a:p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and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some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freckles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36195359-DAE1-4DA1-AB84-52554A388224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79682397-9243-419D-8F63-10062D283E48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A27D520D-C5EE-40CB-ABAD-6C72CFE64FFB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CACCC2A4-017C-4A2A-9C6F-78D8F1133B3C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E0F73C5B-FE43-4982-B007-C14E63F35820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29209167-8BB8-453C-B091-691911D752FB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6CA49DE6-23EB-4BC5-80EF-B23D448477DE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83A28F36-06C9-43D8-A1B1-483B658C56EF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3F22CEF3-397B-4C66-BC15-FA8350FA06FE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2A7A6040-C571-4FA6-852D-846F44F4F88A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73BC5D89-9AB8-42DA-B1A6-C61205BD81FD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C55D5535-2097-4C9D-85B0-9022E7B54B6C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0FA7B39D-CB5B-43EE-B4CD-4E8607BCFA91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5E2B864B-33DB-4E69-95B0-E661E6D5E523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9C2B1052-156E-47DC-8217-53EB2F70CA4F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E510D2F3-BBC5-4C27-B844-EDE431FAB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0E68DBF6-2CDC-42C2-9A5B-6B50A7A3D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8E06D429-E3A5-4B09-ABD1-3FDAD8CE6C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8CF365EB-4930-4AE7-9856-149E8CC85F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A27C1468-E77B-4C1F-B783-5FB12548CD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DAFEB54F-53B2-4309-BD0C-98754115C2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A5CAB2F0-78D0-437F-A123-FF68109F12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051CFFE8-48EC-4DE1-89C4-A91400516C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92830745-2D8C-4361-A72E-7F71C9527F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37D16893-C9E1-447E-A1E2-6177130886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32ADAFBF-9E42-40A6-B096-1ADBCE4DC2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B5CB3344-0C7A-4FB5-AFE3-572701B671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3671D831-E622-4CD6-ABDC-99F1BFED8C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200E098A-5A99-4B2F-9EBD-81AA889A28F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53216CF5-2C23-4F97-A512-7EE23378F4B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02B1529C-A7BB-4594-8264-EB63D7488B1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373688"/>
            <a:ext cx="12017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26975BBD-9624-4BB4-AA9A-B5B1EDB0ED1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972AF02F-2D72-4084-AAC7-7185DA2C661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A9A65F8D-984A-4DA2-BA90-546654DF8BF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D1024938-3A45-4000-AD80-772E4A67601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2B845E97-C009-407F-9BC5-4760529AC05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D024B520-E554-42C9-90D6-DB3E8B55FA1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59780AE6-B543-49EA-90C8-ECB83DF78D9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C9D610DB-8A47-4621-842F-092A4E39A25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7867E381-5C8B-46CF-93A8-0ABE95C5653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65854975-87D0-49D6-85C1-0BE2AD9DD74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277F3DF8-A28C-4F57-B630-A45F5D4FF2A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2803B99E-8842-47C8-86F4-05EBC05CEB1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612B91A1-05C2-4935-A09D-9F5211EF22C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D252E44F-FA9E-42B8-B56C-819E5D474A8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AE980A29-EB28-409B-B13A-AE36528176C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445125"/>
            <a:ext cx="10810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 nodeType="clickPar">
                      <p:stCondLst>
                        <p:cond delay="0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 nodeType="clickPar">
                      <p:stCondLst>
                        <p:cond delay="0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 nodeType="clickPar">
                      <p:stCondLst>
                        <p:cond delay="0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 nodeType="clickPar">
                      <p:stCondLst>
                        <p:cond delay="0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 tmFilter="0, 0; .2, .5; .8, .5; 1, 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250" autoRev="1" fill="hold"/>
                                        <p:tgtEl>
                                          <p:spTgt spid="82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 nodeType="clickPar">
                      <p:stCondLst>
                        <p:cond delay="0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D27F0967-E329-42AE-B9D1-3AFFB075A8AB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I am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young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 I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pigtails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 </a:t>
            </a:r>
          </a:p>
          <a:p>
            <a:pPr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My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nose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and my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eyes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are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small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 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A4E8E1EB-159C-4E66-809A-0AEA265936A2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EA3AC60D-EF47-436C-8FE1-4CB79402FC34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8B5809A7-8F8C-4DE6-92A1-2038153F46C6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39E8CAF9-0588-469A-B6E3-249BCA348F37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FF89E811-071F-45BA-9C3A-E2D8B4249183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50BBA01C-27D6-4798-8E28-17772920E54F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7D7EADE9-585B-41E3-A163-92BFF819FCCA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C8FB2641-7B8F-4E27-A54F-B13F5F92097E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4858D42D-3812-4D39-ACD8-482EE64A1329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CB76A23D-610E-437F-A25A-82B033AFFD3E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FFF301B0-6189-4368-93B6-77E4E1B533B0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8083B83F-E91D-4E49-9D9F-A602CDF496D0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DB2E5EB4-0B02-4D57-9B03-75CECE4D8F7D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814F0AAA-DFBE-4E8E-AEED-718009D7EE73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494C9A2F-7165-4817-9A6D-92C8D4898609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A51921D7-8F9A-41EE-A039-BC19A5677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E144E760-B0CE-400A-BB69-95697D784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01ED75AA-892C-41CB-9227-2672313F90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05C0547C-0708-4FB4-BF33-64AE668BC4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DF3BD9FD-4E5E-4F75-BC2C-7CA1566788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07815012-E5CF-4022-82E3-6EEA3A5875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F501A8FF-FC82-4043-BC33-0147DC8D8A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11C2655E-1BFD-417A-9404-170AED0620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FF42943E-1189-498E-9FD4-E9F1472791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691DCD9E-32E3-42B7-9B4B-911B08FED2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4265B8D8-336F-4F0A-A64C-9D5032475C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29393AAA-0EEE-48BE-AB1F-08CE535B74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9E59C043-B37C-434B-9F75-CA0223B0519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DACC0B76-6800-4F26-9F9B-B11C5C37D28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30A7EE50-C0AE-4749-BB48-D8C444B35E2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8A32383A-ADEE-415B-BEF9-05B7986930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373688"/>
            <a:ext cx="12017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A7A7F2F4-F9CE-4DBB-B80A-248F68F7202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BCD8931D-DC13-4D22-BC20-149C4140BBB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36B46664-5B75-4192-949B-3049147BCDD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19F53E54-CDEC-4C4E-844D-FDCA1EBD82E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2EBE1AF4-0AFD-4782-B7EE-6F83C355C1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BDDF8A23-8286-48BC-903C-D84C86C5DE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88F26440-CFC4-4D3B-BF96-C3C8C6C7FDF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881F6892-BB65-48A1-BF7D-63C3752377B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4ED1BA64-1CE9-4585-928D-972A9BF921B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6E527E26-BF9E-4745-AEBE-DB487910228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F57A19EF-394A-479D-A24C-2C444044C12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7F97C161-E595-425A-B28D-26451CD909B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8ECFAFC7-0CF2-452C-B888-8E0D936F9B4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5B0D60F8-0BBB-4AC1-936A-0272A4566BD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6225BC4F-093C-4645-B180-AF8E7F6C124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445125"/>
            <a:ext cx="10810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0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 nodeType="clickPar">
                      <p:stCondLst>
                        <p:cond delay="0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 nodeType="clickPar">
                      <p:stCondLst>
                        <p:cond delay="0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 nodeType="clickPar">
                      <p:stCondLst>
                        <p:cond delay="0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 nodeType="clickPar">
                      <p:stCondLst>
                        <p:cond delay="0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 nodeType="clickPar">
                      <p:stCondLst>
                        <p:cond delay="0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 nodeType="clickPar">
                      <p:stCondLst>
                        <p:cond delay="0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D84217AF-0BAF-4CFC-9A74-361EDB627A5C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I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long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wavy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hair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, </a:t>
            </a:r>
          </a:p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a round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face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and red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lips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2305D13C-0A78-40D4-B614-36D9E703EB7C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D5301758-035F-419C-B72F-C115375B2681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11E337B4-A770-4C31-B3EA-C933D08AAB6F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48CAA541-398C-4625-B745-3946AAF68397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47919B6C-B6CD-46FE-AB69-1754AB3B2F61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8CCAAE76-6B80-4DAE-B7AC-9187CEFFC6D5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7F4AE79C-2F52-4DA9-9864-33F324C1CDB3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53548CAF-0C13-4DC9-BE79-90E6D7045177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9FB749BB-55B1-48D2-B42A-DF53FEE05E36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3C3BEF18-E9EA-4DAC-A310-CFA2E2A2856F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DEA6C9E2-CF65-4E9F-A611-04A7BD4D6B4B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4D81700E-E80E-494C-8FE0-B82579DF6A68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397BB550-B191-418B-BA34-F9E0D3B3D723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258F147E-1848-4303-9EFD-D9E82C6501B3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2D0AA59E-96DE-4EF5-9026-6FABBADB875F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6405445C-1C7A-4695-B23E-135E98BF85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EFBFD9BA-726B-4470-9B0E-6C5AADAF0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A8A55CC7-BF52-4713-A528-F7FCE6142D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0E30F9E8-E90C-44D9-9FA8-7C1E3DD52E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99CF3DF1-94E4-49B8-8698-4B5B9CC24D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E0E391BB-4C72-40D9-8D71-5100703917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F9209EDD-7C58-4189-B391-9E605308D9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C2067B27-5FA5-40DA-BF76-0BFE467276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55042B25-3BF9-4E74-A6E5-B2AEBFEC39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FAB4AA83-17E2-45C3-A7BA-50392DB75F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A90CA6C7-5AC9-4ECD-9193-FE3E47F8F88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3BF2951E-B455-4973-9EFE-CA867A6C03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C9585815-1FA5-45F4-9D31-23FCC17B6C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2A1B3C94-C05C-473F-994F-7E60A5CE2C0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A3AB6A84-55EA-4DD5-97E8-8EC1C80A3F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E22E82CA-DAA8-49A2-B6A4-B35B4E6887C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373688"/>
            <a:ext cx="12017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DECF941C-DAF6-43B3-812B-4EED05AB3DE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E687AA2A-F35D-404B-BABC-C2D602F1F1E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657E9C76-83A8-48B8-B9EA-3E9B4D8E3A4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765175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7C4FA61E-AE2E-4F4E-89DE-9262D301302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9B812F23-61E3-41D2-90C9-353263796DD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A68A709E-6E0F-49D2-950C-8A3C080A596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11B1E31A-1583-4F0E-81F4-AADACC26FDF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490BB6ED-3316-4294-A99C-F67A4B7D61B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9334932E-99C7-4978-B518-A7E0B29AC6B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DBFE31D6-9DCC-4D5B-AA35-634BA38357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35D8A751-E7D9-40FC-8C01-9B87FC28425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C786AE6E-2177-419B-945D-C3E4160DFCE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19D9CFBD-2F5A-422F-A44E-3B5F66155A7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A9CA578A-8CF3-4AF0-A173-148DA1CA34E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99C38074-483A-4542-9566-87C043E8C00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445125"/>
            <a:ext cx="10810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0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 nodeType="clickPar">
                      <p:stCondLst>
                        <p:cond delay="0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 nodeType="clickPar">
                      <p:stCondLst>
                        <p:cond delay="0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 nodeType="clickPar">
                      <p:stCondLst>
                        <p:cond delay="0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 nodeType="clickPar">
                      <p:stCondLst>
                        <p:cond delay="0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 nodeType="clickPar">
                      <p:stCondLst>
                        <p:cond delay="0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 nodeType="clickPar">
                      <p:stCondLst>
                        <p:cond delay="0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F661B9EC-A340-4AF5-B946-FA5C2DAB24DB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I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big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brown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eyes</a:t>
            </a:r>
            <a:endParaRPr lang="es-ES" sz="4000" dirty="0">
              <a:solidFill>
                <a:schemeClr val="bg1"/>
              </a:solidFill>
              <a:latin typeface="Segoe UI Semibold" pitchFamily="34" charset="0"/>
            </a:endParaRPr>
          </a:p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and a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square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face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6E48B028-118E-4ED3-B573-D5988D2D0E7E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6050BB8B-CE13-494D-84C6-8E40BD61816A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54A26F31-15B7-41E2-B21C-58FD9FC710CD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7B4ED759-B242-47A6-83AF-6A75F6A731E6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E1417563-3C3D-466F-9B87-597796E4D370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BA11F4D3-1AAB-4FB8-BC13-39F4A1B09B12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0D0B3D1A-A2ED-47BC-9774-0CD57152242C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CE9BCCA4-0F7E-4DC7-93AB-9D17E804B3E6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F903F8EC-BA85-455D-94E6-C3896C71B9CE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280368B2-3C67-4465-BC99-A08B12082477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4F1480F8-2EEE-44E9-B218-EA77342070D0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2460D59D-2E54-421E-8C85-6428943321E0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43BCF07B-2D6F-4DA9-BC19-206FE571EA61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97B867E0-B0A6-457B-90CE-6F3E557A3723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43B1A681-D51D-43B2-8C5B-FFA568425D7E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0E19C943-5A89-40D0-B2E6-9F2451A40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D9C30C1D-46E3-422A-8BA8-1B97668CE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54B33309-5779-4881-A9BF-52DF37912D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DB254094-3BF2-4A61-A227-3EBAF21B3E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B6EBA085-BFB5-4E75-8AF2-8E7ADBA55B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0B2DCFA5-18B7-434D-A4EE-AED7182686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A843A525-AE5C-4992-AA28-3F67C423D9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9BC0381A-4947-4822-9E84-2558A81715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D843ABE3-25EE-4327-BDA0-B48E02AB0C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6BCBB11B-E7D3-48CB-91E3-494CD61E40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F817B0D2-1BFE-4D2F-9151-B725C660F7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6D68A025-88E1-422D-9B98-713B9ECD50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BCE49D72-3912-428A-9B92-E2159775EF0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C7033596-4AB7-418F-855A-C8B2179947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0131A04A-F7A1-40A8-AE4E-A6E46F5C66D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C1DAF3EC-2F2F-45FB-BE61-4C41B40775F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373688"/>
            <a:ext cx="12017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7F8E38B7-F6EF-4774-823C-D45513E0A11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BDE61AB5-4643-469A-B532-D57104027B4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A7828DD0-9289-49A0-9CAE-E13D031C991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765175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C3B4E288-369B-4424-BD43-D79762CFBB8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9DDB38C4-EDBB-4A7B-8E2E-709162F1637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FFF37B95-A442-4A6C-93C5-5C0F331280D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844EC256-ED7A-469F-BB5C-70B2764963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24A33F18-330C-45A1-9946-7D1D9827ABB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BB74C7E1-AF96-4707-8EF4-D8D44A4B3F8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0A63EAA1-890B-4AC4-8080-C2EACF5B763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D8A9DA7E-B0D4-4E35-B4A6-7894270B2F7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73BC8D9E-6E41-4214-B100-4FD95E9CE0C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64EF8808-B0D0-403E-9728-0D3A3B70A8E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72DFC6BB-DE20-44C7-83D3-B70565F8085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A0CFFE18-AA79-4BF7-B8E7-397B77979DC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445125"/>
            <a:ext cx="10810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 nodeType="clickPar">
                      <p:stCondLst>
                        <p:cond delay="0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 nodeType="clickPar">
                      <p:stCondLst>
                        <p:cond delay="0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 nodeType="clickPar">
                      <p:stCondLst>
                        <p:cond delay="0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 nodeType="clickPar">
                      <p:stCondLst>
                        <p:cond delay="0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 nodeType="clickPar">
                      <p:stCondLst>
                        <p:cond delay="0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F5B4957F-892E-462A-B20E-CB65E21A164B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I am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bald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and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wear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glasses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 </a:t>
            </a:r>
          </a:p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I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moustache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A5A7867F-9E49-4224-BD85-357CB61B3EAF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264889C0-2614-4181-9755-FC8F76D7C717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DFA6EF5C-4F08-4762-8C10-38E7A767D60F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C64E4AC9-8933-41DB-9C42-A5B5A9768DD6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77D71851-4F24-409B-8D42-FB8E4BC294D8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25B4A54A-4F51-4E25-9F6B-E7BD00A273B0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05B6922E-6DA9-450A-8CCC-F253C0078849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907CA060-B630-462C-A23D-F4250CE5E6EF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D9975A48-893F-4310-B6CA-6E251464E470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877FA394-E7FB-48E7-B398-7CFB45F384AA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1B9B8B6E-C9E1-4823-B809-73B69DEE794B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4242AA10-9616-4BEE-A7E8-EA690DCC2D6A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48EE6022-E399-4AA2-A5B6-A696BBA211AD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ABF03AAA-3F86-4830-A120-7D4872CFEB0A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2239673A-F506-4B2C-9170-8DCDD171ECD9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7B4D0989-CBC2-4849-9D72-55E21DC2E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FC72EF3B-E53F-441B-B541-760EE5D33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AADB0EE1-2D25-48A5-96D7-E91F738987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37101F75-82D7-49BA-8971-E668F1113F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FA67306B-2C34-40A0-8823-10646FB55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1F13D582-4D85-4297-AE3B-C058D1F298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0542EE9E-05C2-42C4-A16E-FDE2F0EB4A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4072FBDA-8F43-4A4D-8965-23ED2BDA2C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1FC5AA61-8EB0-486A-9D04-DEBDE7968A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89CCB7CE-FA14-4E03-A82D-12C8610D6D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DD1E3441-54F7-4AD4-A8C2-E4082E6F302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BB628382-1267-46C1-9892-94CFFB9EE7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C4B3892D-A45F-4166-B174-CDFFCA35C29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D82F2B19-D95D-4DAF-B8EE-8D8E639B347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130BCA59-C359-49A9-AF7C-D6D15F45BBA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51EC3C71-C1D4-46FC-8C63-F22B3E514CB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75" y="5373688"/>
            <a:ext cx="12017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E72066DB-9928-44E8-B440-AD78D629EDA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3C0157ED-3C4F-49C7-89B9-47885A61693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AF78165D-1671-4480-B5C0-B557AD8BF2C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765175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A8B079DA-D465-4AA4-AD2B-C642ED34032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D6B016A9-E999-4870-B2D9-DE65AFDC83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F3680AA5-4B96-4E46-B909-FDFC32050F9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17CA4EEA-AF17-41CA-9A71-7330BCEA9F6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0B057B91-2B14-4467-B070-6E007560620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F9F9200B-0F0C-4ABB-8E13-27E4D86B8B3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4B4FD456-EA47-4C9B-ACD1-0A9AA8DE656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23461D10-1C76-4C13-A5F5-223B4E53C4D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26632D81-FD71-486F-A32E-9508A34CE81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6D1988E3-E602-4CF2-A2B8-32CE7CDD0C9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06256481-917C-46EA-AE55-2103FE6E67D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E3311DFD-5A2D-4F2C-90B3-04A21A277B3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5445125"/>
            <a:ext cx="10810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 nodeType="clickPar">
                      <p:stCondLst>
                        <p:cond delay="0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 nodeType="clickPar">
                      <p:stCondLst>
                        <p:cond delay="0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82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 nodeType="clickPar">
                      <p:stCondLst>
                        <p:cond delay="0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 nodeType="clickPar">
                      <p:stCondLst>
                        <p:cond delay="0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 nodeType="clickPar">
                      <p:stCondLst>
                        <p:cond delay="0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 nodeType="clickPar">
                      <p:stCondLst>
                        <p:cond delay="0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 nodeType="clickPar">
                      <p:stCondLst>
                        <p:cond delay="0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9450214A-C217-4FF4-B652-E2DCBA72E23D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My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hair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is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fair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and short.</a:t>
            </a:r>
          </a:p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I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small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fringe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5A56CBB3-B2C1-4011-830C-EBBDCBACEEA7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EF04FF5B-8428-4DEB-9C5B-289D4274C9AF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505C0B77-2A11-4613-85C7-CE5030C4CB3E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9E5E74B9-7064-443D-A3EB-BF255D302031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55258241-2B80-4958-8F3E-6A75F0650B45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20A90190-C25F-4C85-A365-35ECAEEAEE80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983B3415-1726-4D7A-A0DE-2DA140F4F410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7475C19D-0055-4337-9199-4C4BCC9D48A3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EF355014-0999-4716-80C3-A736C275C3C6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EE8DDE6E-B6CF-4B1B-93F7-BA5A88B5B470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B30FD4F8-1DFE-4871-8FFF-D473CF0332E7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63A7993B-1867-45BC-BD36-40010D1FB09E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42F08DBD-F92D-488E-87FC-8708BB2A529D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D3250426-9909-4753-8395-75D0872E74F7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5D0EEC9A-BA2B-4C24-A04E-E52CE69A1F13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0EB179CB-A73C-460F-874B-B1380F520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BDBE7CED-9939-466B-8DDA-9B01EA4DF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42B7504F-D0EB-40EB-A7FE-D5BA87CFE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4D74870F-D4D9-49EF-A875-6F20E15F29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1E280746-2412-4D43-BAFC-F5DEEADEB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FF3BF1D6-6182-4CD8-8604-E15ED4372B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E613EE98-1656-4D00-8440-587A56BA28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3A8A6EE9-109E-4A23-BE07-E5C0978AD2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69E9792B-CDA2-4AA9-BEEF-44CC47EC49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3666CA0B-2B50-445D-8DEA-7388EB767C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DF429C7C-61C1-4734-AA88-5F2A8E10636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F0DFCDEA-421E-46A0-BCFE-328924DBEB4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44153B73-094B-472A-9626-3667ADCA52B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86E51D6F-DC78-4272-980F-CA7706C414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70308EC2-0BF0-4809-AB59-EEA7ABA1645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F48B955E-FDA5-4E2F-A2A2-AE013A11DCC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373688"/>
            <a:ext cx="12017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4A1FE5E3-C1D8-4459-80DD-D54C4A76A53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2E28C9FC-2438-4A32-88D3-03149428647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A8CA5023-7BAF-4101-9A6C-2B350D40A20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765175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EB04802C-AF1F-4251-BBD9-FAFA96D637A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D843664C-C322-4F77-9A62-0BB34CEEC23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015C9142-A07F-414B-9DB9-5421E0AA767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D0C22FB5-F567-4948-B525-02D2F672D95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053D0922-FF30-46E3-874F-10D013C3412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F4F0D8F9-D92D-4DD1-86FC-732F7A9B270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93924186-8E41-4DB5-9463-E2DFE4B652E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44460959-6F46-45EA-B31D-AD56F38015D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5B48AB94-F319-492F-BDA2-8F9278FDE35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10896FCD-D921-4CC8-8C70-F4542334FE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19C86105-DB7A-4641-B887-4F76467BC39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188AA9BC-F9C8-4E8A-9355-65F26002EA3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445125"/>
            <a:ext cx="10810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82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 nodeType="clickPar">
                      <p:stCondLst>
                        <p:cond delay="0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 nodeType="clickPar">
                      <p:stCondLst>
                        <p:cond delay="0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 nodeType="clickPar">
                      <p:stCondLst>
                        <p:cond delay="0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 nodeType="clickPar">
                      <p:stCondLst>
                        <p:cond delay="0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 nodeType="clickPar">
                      <p:stCondLst>
                        <p:cond delay="0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 nodeType="clickPar">
                      <p:stCondLst>
                        <p:cond delay="0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9C325575-7D8F-40FE-983D-AFEF4D69524E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I’ve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long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hair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,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small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</a:p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eyes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and a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big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mouth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29B07B89-252D-4F14-8687-D8A27AC03EEA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0FFC39E9-8069-4106-B020-827E897DFE96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BB325D4E-C561-42F4-B6CA-CA4A3B4B20E0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AA91687D-EA47-445F-B465-2E9A44384BA3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600DB817-BFCD-46C8-8188-735BD3397689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DB073778-C267-4167-A8B2-CDABA28A88E0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E6BFA2D6-114D-486B-8BA1-AC4031FACCAC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485BBC2B-96AB-4972-A101-57CC90E075D1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523FE286-3EAD-4D22-A479-DDDDFA01E50F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E467A3A9-4D5B-4CEB-B07A-EF17CCD66BBD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23090201-0245-410B-8861-F25BABA8B987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E3D0A657-3E54-44B9-950D-1960F4920D27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A7763CC5-9863-455A-BB94-6FD38F9308CB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E3A546DC-476A-4B74-A1F7-9579ECEFDD9B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3C72C74C-2895-4EC7-B1FB-90CF51079EF0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43A30EC1-AA25-46BB-B246-F13D7BAA8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2F4314A9-FB11-4199-8AFC-C44AE2D4D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8EB49C0D-9D68-4108-8341-7E8FB79F0B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5F706D37-8FB8-4EA1-8F67-C9C5B0B8F7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89E1ABAC-4076-43A1-B1DE-7720A961C5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588C4B5A-CE2D-4CE7-99D7-910775E2EF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325FC33F-B3A8-420C-9AFC-F44A2F86E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BB619024-16B8-42C7-964D-7AC06C0D42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CE78E564-7E7F-47AD-8565-3D6CBF2C1D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8FC055A4-6435-410B-95A0-A1E87D47F2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BF393D05-691B-4C57-B4C6-BE2D9DDA10E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8776CE6F-B7EE-455D-809C-C9E63138B6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FAC3321F-8077-4197-889C-5B4B4AC82F7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756FE456-9FF7-4216-AF1B-7454B06C35E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92B9DB48-B0A7-4C17-B152-4340AD230D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E9A326A8-42C5-4F92-BA35-5A8D423E657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373688"/>
            <a:ext cx="12017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E0264D09-6B3B-4748-91A5-D81C08CE5C5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4E0D8CD5-E0DE-4BC3-812A-0DB3DC7B189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F30FAA42-46B2-4E5C-BE31-C4A1A4BE9F9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765175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520EB661-63FC-4F6E-B3A2-595332289EA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41EB58FC-BC63-4DCD-ADCA-086E0D5FDB1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2673F5FB-272A-4E27-B15B-34B26AD9D72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8B92A4EE-24DB-4C0B-8EE1-08BCA3A6EFE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B40DB3EF-5DEF-4A42-A20D-3A79A85297A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91B387DD-80BC-4DB3-B3A0-D2ED4359595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DEC3F9B7-9261-4BD8-B240-F3027048582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46AE615C-4904-4002-B741-BABD3C8AF1B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D78A5BD8-0CA8-4FFD-B4A7-C3464957B37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AEF1429F-9998-4979-8B32-F1104436CF4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6CA791F1-FA5E-4533-B80C-0C4EC6DC8C0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87473475-1484-4937-8292-1920ABC772F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445125"/>
            <a:ext cx="10810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82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 nodeType="clickPar">
                      <p:stCondLst>
                        <p:cond delay="0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0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 nodeType="clickPar">
                      <p:stCondLst>
                        <p:cond delay="0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 nodeType="clickPar">
                      <p:stCondLst>
                        <p:cond delay="0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 nodeType="clickPar">
                      <p:stCondLst>
                        <p:cond delay="0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 nodeType="clickPar">
                      <p:stCondLst>
                        <p:cond delay="0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 nodeType="clickPar">
                      <p:stCondLst>
                        <p:cond delay="0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 nodeType="clickPar">
                      <p:stCondLst>
                        <p:cond delay="0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75D91D94-2A70-4B9C-91BC-B8276DB87DCF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I’ve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an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oval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face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and </a:t>
            </a:r>
          </a:p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medium-length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hair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7DA639CD-7D13-474B-8FA4-2E4F7ECCA54F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BD214368-2A35-4143-A140-5A91341F9308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258377FF-290A-40C4-8E9C-3BF373C3DA31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9312167A-A549-4602-863C-C759D0E0FAAC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C33914B0-E68A-410C-875E-110F076D20B5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54125E61-4D37-432B-8923-43C982B5E73D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C77C40D6-B50A-445F-BA6D-57478A262854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A9CD2B06-4431-4B81-8B79-0917127D934B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4CFD3376-9DA8-460E-9786-0D576D7D5D42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4006D93F-AE4A-4E1E-95FB-72FCC93C73F8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6F0935B6-FDC7-47F9-A5DA-FCD24ADAE6BF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53603ADA-7703-4158-AAE0-C93B0A51E8BD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F4662A98-5991-493E-B690-5001443C5867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087B9135-FEA4-40ED-8E70-1BECAC02C492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457EED88-1AFA-45EE-8D84-CF3FA14DA8E5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4EA0E3A5-1458-442A-92A9-FBF5A055D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449515C4-CEC8-42D6-B54E-80E9FACCA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2B973D32-46B0-4E40-A780-31EF3309C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A18786A5-453B-4E34-8933-E51ED2EF0A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66FFA049-6FEF-4EAF-B6FF-A03133A224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A5C9CE23-C575-4EC4-AEB8-8B251CE97C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97973A8E-BD70-44F3-B443-6F7EB18A85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86AC9831-4E9D-47F3-A008-E7F3CDC03A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15823FD1-D54A-48C8-8B3C-CDF84E06BB6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48A7BD5B-725C-44BA-885F-3C4881690D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E4FBF932-80C4-427E-A6FC-BFE4BD718F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8EF9674F-B378-4AF7-B489-187110306CF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28CB6417-47AB-471D-AE77-17883AB93DB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FED1AB05-433D-46AE-BDF0-CE997430C8F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90941F6F-6FCD-4528-A016-853EE5028AA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903B3D0C-6DDF-4957-9214-6E1A16AFE45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373688"/>
            <a:ext cx="12017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DA0F43B3-D5AF-4AA0-B9E8-E21D1513FDA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10AFC71A-8CCF-4B5E-9B73-7341EAD7108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34E36B15-278F-470D-90A7-EF88A188282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765175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9BD41C51-0338-4CE0-AC44-F4DF1D917CE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84B56F4B-80E0-4C4F-A7C6-41F9BF53683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DC8B2716-AD0F-426C-99F3-3B3BDB1A5A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AF0D288F-707A-4FCE-9DCF-AE371C11124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FD7E8F0E-06B8-45B2-9BDF-A7C9D10CF60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F72090C1-3B65-4EC1-AD4C-EAFBA8D7EC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B5F8434D-8A54-4B07-A80C-9C40C21CE3B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1F78BFFC-B9DC-4361-906F-3875A773E75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139F76D5-ACC4-42EF-9685-0931273EE4B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310A52B5-EA56-4122-825C-4A8F5AD08A5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892E947F-9146-454B-A705-571BDD524C3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AE1EBFBE-EA5F-4126-A228-5ECD3008671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445125"/>
            <a:ext cx="10810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 nodeType="clickPar">
                      <p:stCondLst>
                        <p:cond delay="0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 nodeType="clickPar">
                      <p:stCondLst>
                        <p:cond delay="0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 nodeType="clickPar">
                      <p:stCondLst>
                        <p:cond delay="0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82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 nodeType="clickPar">
                      <p:stCondLst>
                        <p:cond delay="0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 nodeType="clickPar">
                      <p:stCondLst>
                        <p:cond delay="0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A48D26B5-07F5-40D1-9D1D-20BA25F981F3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I’m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middle-aged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I’ve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</a:p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brown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hair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and a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moustache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8F1C04DF-8CFF-4235-AF56-6AEE0447A609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B1514685-62E9-4C03-B418-5EE023A75866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65A1B758-B588-477C-B88B-527BD3FCDC8B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94C17CD1-4357-4038-82A5-F50611BD4795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6FF23B6B-5C3C-4398-B24D-12082BFD2498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E0633736-1B28-4BEE-915B-62CA233BA5CE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E8FA6802-DFCB-44F0-B612-57DEFDCBD76D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3F43D4C3-9A88-4BCD-A209-8CB7689B739D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F10B3FA0-56F0-41FC-9B1F-A3902D4E9A32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23DF3A34-5C35-41D9-8F22-223F31C8B41A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6ED159F4-83DB-458C-B2CC-9A51CF26752C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6B02A43D-6C4C-44B4-A146-F68F2B174F20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E714BF17-073B-4609-9A72-9D358A0FA176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1FB3A786-2067-439C-9990-4DB5873C5418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92D4E616-919E-4621-9A61-F860A6295403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0471849D-2C20-49CC-8082-26FBE0D5C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059DB29B-A0FF-4609-B2FD-FD59CB699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4BCE16B2-7C32-44FF-BEFA-931734BD4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856D7590-E898-4A1D-B565-5280BD54E9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F8E494C6-4443-4C11-856F-8778CD3180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FD106A7B-0A5F-435E-A837-257F7FD764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3D8A2FE1-F220-4A55-B872-86F4F322E5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87814831-1939-49F8-9EC6-C4F1E34F3E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6BD65E16-055B-49EB-91CA-2DA35A8360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EC312363-15D5-476C-8F7E-C9CE5A1557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873E6EF7-DE03-41EB-8B0A-A1F73E3699C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FEA99795-1DEC-4EF1-ADD8-95CEF200CCF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85FC7F52-83E5-443E-BF8E-0C8104321D6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E986B0AC-B49A-4196-AFC1-4B85FA7E70D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94CB7A57-60E4-440E-83CE-7DB3829A6FB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6506BCF5-0693-4E0B-8BED-1D4C6157B6A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75" y="5373688"/>
            <a:ext cx="12017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8B7CBAFD-731E-4ABA-984F-0E5992E55AC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ED578222-2123-4109-BA56-B7D243F9D96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4FA06F22-DCEE-4D4F-A115-0A0B4F10813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765175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BFABD732-FEE3-4004-BA92-3F087534B4A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1961A37B-EE95-4984-AA9A-7DAF306E80C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4C82A16A-5EDC-4309-B8CA-AF30FF0BCB8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8CD40E0F-AD50-4565-ACB8-F2B46175366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8E4C5036-EBF4-49E3-9B95-FB8C5D95EEF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2206D1CD-C2F9-4B01-B66A-9DDC457044D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FC2C895C-C61E-41E3-92CE-1A900CAC927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8115E26C-4D37-42B0-B22F-3FCC3C69AA4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0E4A1E40-FBD5-4B95-99C1-2461EC11913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322A175D-CAB0-4D20-ACF3-C9189E35B2E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AF4ED6C3-487A-42BB-BBFD-43191107195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90CE9437-9D40-4134-B0C9-16C2C1A4736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5445125"/>
            <a:ext cx="10810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82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0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 nodeType="clickPar">
                      <p:stCondLst>
                        <p:cond delay="0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 nodeType="clickPar">
                      <p:stCondLst>
                        <p:cond delay="0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 nodeType="clickPar">
                      <p:stCondLst>
                        <p:cond delay="0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 nodeType="clickPar">
                      <p:stCondLst>
                        <p:cond delay="0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 nodeType="clickPar">
                      <p:stCondLst>
                        <p:cond delay="0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 nodeType="clickPar">
                      <p:stCondLst>
                        <p:cond delay="0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3FC55200-BFB3-4DD3-B535-22B8CF4256C7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I’ve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long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straight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hair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</a:p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and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big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blue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eyes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324CBBDC-52C1-4402-ABCA-BD691C3B09E1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D6AEC254-F163-417C-B8F1-274DAC64DD69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E27B6CB3-D4D6-4F37-9335-832C2CFA0ED2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FBEFEC2C-838D-412F-914F-10FF08BCFB78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0D710388-B788-4A72-B0C5-319B41F55D4F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21083A69-962A-49B1-A6C0-3A75FEBBC3AB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44BCED65-9CFA-40AA-88ED-3FB413FC77E1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B7142437-260C-41A5-BE21-618BCF2A8310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87B3327E-D184-4945-B217-FBC041A8064A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2F5AF902-05CC-4BB1-A1CD-BD6E3859FD95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E9266067-D0A5-4BEC-8C61-94FBB5A7896F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A8D3F88C-D981-4B88-B06C-6D90244CDD35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6390C77C-F675-45EE-9661-AE44D0A5ED97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00533E9F-AEBC-4219-971C-3A6BC95DA066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C7930232-04B7-4351-9C97-949BD44766B8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9C64F500-36A4-4573-A371-CA10FFDA9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7BC71BAE-F9A2-40EA-823E-B3A80658A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FD6AF4FB-50E6-4500-8101-63576F30E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12E24E38-F563-4454-B8C7-AF38BDC1FC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AA048C49-605A-44A7-BFC0-F1433ACA03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6414B1CB-D8D5-4079-A524-6AAC28607B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B45E32E8-A221-4330-8DA5-47156F0018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B5ED014B-C5E5-4259-BEF4-66032407A4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6CD7B521-07C8-401F-A840-82D30E786F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77075530-F39D-4DF3-8BC5-2D2AFCC8E9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7C0A6ED6-5E25-4220-827D-535D300770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E94CF695-2956-46BD-951B-4136840DFA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2E15A8F7-9065-4F19-A045-0DED5C096F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1333DCB5-C891-4574-B715-ABAE88F1FB7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70700B1A-24F3-4C38-8658-EA8FA4986F4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8C90A2AE-DE27-4C9B-9714-F2388E7CC1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373688"/>
            <a:ext cx="12017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9255E5CF-A2D3-484B-A8D9-A2757F2CD2B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FBDAEE33-1EE1-4202-A681-583A0F095F8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B5A92B5B-DA6A-4431-A359-4351C024A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765175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F9419224-7344-4CF5-98E2-A4ECEF11C30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CF9AEC41-CC02-45F0-A453-D0B966F96E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5A683EBD-4728-43F8-81B7-D68F3864D7D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38DC555B-C2CD-4D27-B4AE-6E07459E212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4377664E-0368-46AE-BB2E-D513FABD35C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3EFD636C-ADC3-45D0-B697-38AD760CB27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E5BCCCE9-A0D6-47C0-8F30-AF02CBDF201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2C5D2C07-5103-453A-90C1-12CDC33848F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1C72FE7F-0FCF-422C-AD33-C8BB98310C3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C44B8C51-17E1-4D5F-BB6B-72847C4D6D0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9A44018B-7F16-457F-AB08-FB33C252258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58CB45A8-446A-45C7-882F-5257DDF17A4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445125"/>
            <a:ext cx="10810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 nodeType="clickPar">
                      <p:stCondLst>
                        <p:cond delay="0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 nodeType="clickPar">
                      <p:stCondLst>
                        <p:cond delay="0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82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 nodeType="clickPar">
                      <p:stCondLst>
                        <p:cond delay="0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 nodeType="clickPar">
                      <p:stCondLst>
                        <p:cond delay="0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 nodeType="clickPar">
                      <p:stCondLst>
                        <p:cond delay="0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 nodeType="clickPar">
                      <p:stCondLst>
                        <p:cond delay="0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8DEA83AE-B78F-4FCC-94C5-2DED91A3D644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I’m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bald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</a:p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but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I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beard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89468A89-7CF4-48C3-8A86-072787027F5A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C29D9D26-E4F7-4A4B-9F4F-449EB789D184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ED79ADB7-B8B5-4724-BA18-D6D8015859E6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A4F43B8B-4D03-4015-B96A-5F45A909D7FE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18346033-83DE-4876-A36C-FCF55741E08B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54567904-4DCD-4504-AB98-0515686053FF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1DAF889C-41A0-4F5F-B673-E0017E5C74F3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EF37B9DA-2CEE-4C97-A418-D3EBDA43C0C8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CDEF51E4-3409-44F0-85A2-E4F034C99A41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6C50519A-4F09-4E33-8711-14EC13423DC6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D7FBB890-86D8-413A-B93E-B2BBEC688182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E5C50992-43A5-4F07-9A09-6A2FEA109E79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F8DCEEED-C7AB-422C-AE28-4FB83B38A39A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A14E4A7B-2C90-40AB-993B-E5874ED7AA5D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1AE5DBDA-57C7-4C41-B117-6BE7C1F9E906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DF46BB72-870F-449D-9A76-FB926A655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98BCDAAD-2F77-4374-95A3-7EC3AD117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AB25D983-F2EC-4DA7-8FAB-40390A53F9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3C4FA872-F98D-4227-BE23-1CA2245A16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34A5CB23-C6FE-461C-8F3D-8BBFD87BF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C4DB7BFB-FC1A-43BE-9589-5AEDA30EA0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D1AC6178-E6E2-4970-83D9-8A386A9397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5286F37E-2D0B-4EFA-A382-7BF969AA87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A089D485-A12D-4636-9C54-F4CE792ED0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F12F4550-CA32-4132-9D17-85D71B738A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805623B7-FF2F-44C1-A0E1-58CA2BE789A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B20210E6-4BB8-436F-9630-0BD90C121A2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81766C7D-DA1F-4471-A4C7-0086BC07105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DB8247D9-76C8-4A96-B2AE-AE97F9CF3E8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42B84568-C905-4BBC-B0CB-73E68B26BB9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DD1197EC-9C8E-4D39-A244-C7A82C8A23A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373688"/>
            <a:ext cx="1200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AB18CB19-ADED-4C3E-807B-1EE9C89EDC6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190AA488-623D-4B15-9134-AAF6D4A7FBA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E1A08C52-9925-4B88-9E34-0FCF0E2B58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765175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E9A313E3-E35F-4E2C-8261-DB01CB54C5F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4CE1262A-2A68-4BE6-BBB4-C11C597FEA4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C02C643E-BD18-497D-8AF9-48D84137BE6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7F345D3D-C1CE-4C77-BC73-9A6C0832F1B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EDDE4A51-FFB5-4E52-AAD9-76EDF74F992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CADD4CC2-133D-43C5-8223-7A20EDD6AEC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3D8D2B77-03D1-476B-B373-7851333D934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EFA67BAB-8645-4505-A8F9-93975ADABA8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704AE6DA-422F-46CF-B407-D936AE4B2DB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789DB21D-D0F9-401F-8309-936280578B8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DE0264C1-EF15-4276-835E-77083652FFD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F5CCB368-792E-410D-84AA-A367BCC5A6E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445125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82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 nodeType="clickPar">
                      <p:stCondLst>
                        <p:cond delay="0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 nodeType="clickPar">
                      <p:stCondLst>
                        <p:cond delay="0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8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 nodeType="clickPar">
                      <p:stCondLst>
                        <p:cond delay="0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 nodeType="clickPar">
                      <p:stCondLst>
                        <p:cond delay="0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 nodeType="clickPar">
                      <p:stCondLst>
                        <p:cond delay="0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 nodeType="clickPar">
                      <p:stCondLst>
                        <p:cond delay="0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 nodeType="clickPar">
                      <p:stCondLst>
                        <p:cond delay="0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 nodeType="clickPar">
                      <p:stCondLst>
                        <p:cond delay="0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ED74F54A-04FA-43EE-AB26-9B5DE67CE972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I’ve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 round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face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</a:p>
          <a:p>
            <a:pPr algn="ctr">
              <a:defRPr/>
            </a:pP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and a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ponytail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0F26A0CE-3BED-4442-8B16-E7BD93089726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05B48942-C0BD-43E6-BF56-919CB2B1B754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4A6BEBD2-7D92-4411-BDC2-7F1B29EE6C7C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2A0BB87C-4D9D-4AC1-9489-0FC08372059A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E5084C86-2D57-4528-BBBE-9E71EB611ABD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A4F67EC6-6C84-444F-B8C2-C68047EA9401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7F0F8D2A-6E8F-4AED-9D00-123861D242AA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F9A8F720-238D-453A-9D83-6C54ADDF664F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A26C68F7-73ED-4045-A308-A9A2065D873E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EFF66FF3-E585-4C60-8130-578289A77B1C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C3498F12-D144-4A2C-B3DE-8B24DA117B40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FABDEAFD-DBCF-4A40-87C3-95603589E571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CE4948B0-5F07-4232-B46F-800EBA5E429A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B698217B-F950-4568-8A37-4FADC4B9BDC9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50EFEF22-B26C-4C99-8B80-ACD69A642BAA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43E7DDF7-583F-4808-BBBB-A43FA8912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9029D584-BA82-46C4-80A8-58F4BBEB8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ADC42A04-E9AC-4418-B9BF-C858EABCCD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F7B97589-64B2-417E-BA2B-9C5021185D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0B222CD4-03A9-4CBB-AC7E-EF32B00438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7CEB801D-EB9B-4AB3-9DBE-47287770A0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AEFF83C8-994C-4EE3-B628-B0504BABC1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F6499C9B-A60F-4704-8C27-3653E57AA7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5A614B7B-90E5-4873-9C87-E5413269B6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EBE9E68C-A698-4F5E-94AB-4361AF66D6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A8884AE4-FA8D-4AD2-A477-9E8FE269B0A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AC490AD3-7549-4153-AA1F-52DA0E63DD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8174CB94-04D3-492A-AB49-599EA3583A6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58D60D32-FE83-4D67-8602-249AEEEBCA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3A0E415F-6B12-41F5-8EDC-4CF2AE64B59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26E94E59-9EB0-443C-9A0A-6897DD034BD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373688"/>
            <a:ext cx="1200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A3E43226-A6FE-4F0E-BFDE-4CE9D559D03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38498E5D-E2E9-4AA9-A5CF-68771B56974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78551BFA-59E4-4E9B-B1E8-2292F9633F3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765175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DDA1E146-ED7C-4359-9373-99B4D857CAA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177D41B9-3CF3-4F3B-9D42-26A12D9A1CD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98E6CE97-84F5-40D6-8451-FD7AF7834C7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CF6C4CAD-5939-492D-BB36-CCA52E33CA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93381713-04B8-4563-929B-E75E795CE5C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67B6E0D6-F813-4C75-BA9B-5A7649B5437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A4AA70E0-05DC-4158-8CC4-D83AD819841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9B804926-45D1-4CC5-89AE-3BEA5C3DE6E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06CE6955-53C6-431C-837B-0508147CA63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E4C638FB-1DBD-4AD6-9B23-C986C380DB6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818B012E-00E9-4096-9743-EF07C1B22D0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hlinkClick r:id="rId19" action="ppaction://hlinksldjump"/>
            <a:extLst>
              <a:ext uri="{FF2B5EF4-FFF2-40B4-BE49-F238E27FC236}">
                <a16:creationId xmlns:a16="http://schemas.microsoft.com/office/drawing/2014/main" id="{5DB50C6E-46AB-47DE-9025-3375B4CF67D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5445125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 nodeType="clickPar">
                      <p:stCondLst>
                        <p:cond delay="0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82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 nodeType="clickPar">
                      <p:stCondLst>
                        <p:cond delay="0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7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 nodeType="clickPar">
                      <p:stCondLst>
                        <p:cond delay="0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 nodeType="clickPar">
                      <p:stCondLst>
                        <p:cond delay="0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 nodeType="clickPar">
                      <p:stCondLst>
                        <p:cond delay="0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 nodeType="clickPar">
                      <p:stCondLst>
                        <p:cond delay="0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 nodeType="clickPar">
                      <p:stCondLst>
                        <p:cond delay="0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476E9B3E-FD67-4FAD-B120-5AD1D303C196}"/>
              </a:ext>
            </a:extLst>
          </p:cNvPr>
          <p:cNvSpPr/>
          <p:nvPr/>
        </p:nvSpPr>
        <p:spPr>
          <a:xfrm>
            <a:off x="179388" y="5229225"/>
            <a:ext cx="8785225" cy="1439863"/>
          </a:xfrm>
          <a:prstGeom prst="roundRect">
            <a:avLst>
              <a:gd name="adj" fmla="val 4604"/>
            </a:avLst>
          </a:prstGeom>
          <a:solidFill>
            <a:srgbClr val="00FF00"/>
          </a:solidFill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I’ve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got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short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straight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black</a:t>
            </a:r>
            <a:endParaRPr lang="es-ES" sz="4000" dirty="0">
              <a:solidFill>
                <a:schemeClr val="bg1"/>
              </a:solidFill>
              <a:latin typeface="Segoe UI Semibold" pitchFamily="34" charset="0"/>
            </a:endParaRPr>
          </a:p>
          <a:p>
            <a:pPr algn="ctr">
              <a:defRPr/>
            </a:pP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hair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and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big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 </a:t>
            </a:r>
            <a:r>
              <a:rPr lang="es-ES" sz="4000" dirty="0" err="1">
                <a:solidFill>
                  <a:schemeClr val="bg1"/>
                </a:solidFill>
                <a:latin typeface="Segoe UI Semibold" pitchFamily="34" charset="0"/>
              </a:rPr>
              <a:t>eyes</a:t>
            </a:r>
            <a:r>
              <a:rPr lang="es-ES" sz="4000" dirty="0">
                <a:solidFill>
                  <a:schemeClr val="bg1"/>
                </a:solidFill>
                <a:latin typeface="Segoe UI Semibold" pitchFamily="34" charset="0"/>
              </a:rPr>
              <a:t>.</a:t>
            </a:r>
          </a:p>
        </p:txBody>
      </p:sp>
      <p:sp>
        <p:nvSpPr>
          <p:cNvPr id="22" name="Rectângulo arredondado 21">
            <a:extLst>
              <a:ext uri="{FF2B5EF4-FFF2-40B4-BE49-F238E27FC236}">
                <a16:creationId xmlns:a16="http://schemas.microsoft.com/office/drawing/2014/main" id="{87EE9043-76FA-40F4-8A51-444127DE60EE}"/>
              </a:ext>
            </a:extLst>
          </p:cNvPr>
          <p:cNvSpPr/>
          <p:nvPr/>
        </p:nvSpPr>
        <p:spPr>
          <a:xfrm>
            <a:off x="539750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29" name="Rectângulo arredondado 28">
            <a:extLst>
              <a:ext uri="{FF2B5EF4-FFF2-40B4-BE49-F238E27FC236}">
                <a16:creationId xmlns:a16="http://schemas.microsoft.com/office/drawing/2014/main" id="{CB457FED-13F3-46FE-9469-2E18220358ED}"/>
              </a:ext>
            </a:extLst>
          </p:cNvPr>
          <p:cNvSpPr/>
          <p:nvPr/>
        </p:nvSpPr>
        <p:spPr>
          <a:xfrm>
            <a:off x="2195513" y="40481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Rectângulo arredondado 29">
            <a:extLst>
              <a:ext uri="{FF2B5EF4-FFF2-40B4-BE49-F238E27FC236}">
                <a16:creationId xmlns:a16="http://schemas.microsoft.com/office/drawing/2014/main" id="{C65749DF-4649-4FCB-A1CF-5D13A2F1499D}"/>
              </a:ext>
            </a:extLst>
          </p:cNvPr>
          <p:cNvSpPr/>
          <p:nvPr/>
        </p:nvSpPr>
        <p:spPr>
          <a:xfrm>
            <a:off x="3851275" y="40481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1" name="Rectângulo arredondado 30">
            <a:extLst>
              <a:ext uri="{FF2B5EF4-FFF2-40B4-BE49-F238E27FC236}">
                <a16:creationId xmlns:a16="http://schemas.microsoft.com/office/drawing/2014/main" id="{A4A069F1-F2FB-409F-A88C-A67D60E49305}"/>
              </a:ext>
            </a:extLst>
          </p:cNvPr>
          <p:cNvSpPr/>
          <p:nvPr/>
        </p:nvSpPr>
        <p:spPr>
          <a:xfrm>
            <a:off x="5508625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2" name="Rectângulo arredondado 31">
            <a:extLst>
              <a:ext uri="{FF2B5EF4-FFF2-40B4-BE49-F238E27FC236}">
                <a16:creationId xmlns:a16="http://schemas.microsoft.com/office/drawing/2014/main" id="{378D8CF3-1C99-4781-9504-C8A423E752C8}"/>
              </a:ext>
            </a:extLst>
          </p:cNvPr>
          <p:cNvSpPr/>
          <p:nvPr/>
        </p:nvSpPr>
        <p:spPr>
          <a:xfrm>
            <a:off x="7164388" y="40481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3" name="Rectângulo arredondado 32">
            <a:extLst>
              <a:ext uri="{FF2B5EF4-FFF2-40B4-BE49-F238E27FC236}">
                <a16:creationId xmlns:a16="http://schemas.microsoft.com/office/drawing/2014/main" id="{9CF8EC62-1D3D-4EF6-BFF2-8D55BA51A486}"/>
              </a:ext>
            </a:extLst>
          </p:cNvPr>
          <p:cNvSpPr/>
          <p:nvPr/>
        </p:nvSpPr>
        <p:spPr>
          <a:xfrm>
            <a:off x="539750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4" name="Rectângulo arredondado 33">
            <a:extLst>
              <a:ext uri="{FF2B5EF4-FFF2-40B4-BE49-F238E27FC236}">
                <a16:creationId xmlns:a16="http://schemas.microsoft.com/office/drawing/2014/main" id="{CF307851-93CC-41AB-AB4E-7AEA6A655390}"/>
              </a:ext>
            </a:extLst>
          </p:cNvPr>
          <p:cNvSpPr/>
          <p:nvPr/>
        </p:nvSpPr>
        <p:spPr>
          <a:xfrm>
            <a:off x="2195513" y="1989138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5" name="Rectângulo arredondado 34">
            <a:extLst>
              <a:ext uri="{FF2B5EF4-FFF2-40B4-BE49-F238E27FC236}">
                <a16:creationId xmlns:a16="http://schemas.microsoft.com/office/drawing/2014/main" id="{68B02EE9-06AD-423C-8036-D2EBFAB80E05}"/>
              </a:ext>
            </a:extLst>
          </p:cNvPr>
          <p:cNvSpPr/>
          <p:nvPr/>
        </p:nvSpPr>
        <p:spPr>
          <a:xfrm>
            <a:off x="3851275" y="1989138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6" name="Rectângulo arredondado 35">
            <a:extLst>
              <a:ext uri="{FF2B5EF4-FFF2-40B4-BE49-F238E27FC236}">
                <a16:creationId xmlns:a16="http://schemas.microsoft.com/office/drawing/2014/main" id="{96E7D6FC-B6F4-4639-9ECF-A31BC61DDCD6}"/>
              </a:ext>
            </a:extLst>
          </p:cNvPr>
          <p:cNvSpPr/>
          <p:nvPr/>
        </p:nvSpPr>
        <p:spPr>
          <a:xfrm>
            <a:off x="5508625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7" name="Rectângulo arredondado 36">
            <a:extLst>
              <a:ext uri="{FF2B5EF4-FFF2-40B4-BE49-F238E27FC236}">
                <a16:creationId xmlns:a16="http://schemas.microsoft.com/office/drawing/2014/main" id="{E6771E3D-06C2-49D1-89E7-AC7431275CE5}"/>
              </a:ext>
            </a:extLst>
          </p:cNvPr>
          <p:cNvSpPr/>
          <p:nvPr/>
        </p:nvSpPr>
        <p:spPr>
          <a:xfrm>
            <a:off x="7164388" y="1989138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8" name="Rectângulo arredondado 37">
            <a:extLst>
              <a:ext uri="{FF2B5EF4-FFF2-40B4-BE49-F238E27FC236}">
                <a16:creationId xmlns:a16="http://schemas.microsoft.com/office/drawing/2014/main" id="{E955A527-602E-484D-9156-B0B763AF6ECE}"/>
              </a:ext>
            </a:extLst>
          </p:cNvPr>
          <p:cNvSpPr/>
          <p:nvPr/>
        </p:nvSpPr>
        <p:spPr>
          <a:xfrm>
            <a:off x="539750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9" name="Rectângulo arredondado 38">
            <a:extLst>
              <a:ext uri="{FF2B5EF4-FFF2-40B4-BE49-F238E27FC236}">
                <a16:creationId xmlns:a16="http://schemas.microsoft.com/office/drawing/2014/main" id="{3B35400E-340A-45A6-9C15-CE8590C203FC}"/>
              </a:ext>
            </a:extLst>
          </p:cNvPr>
          <p:cNvSpPr/>
          <p:nvPr/>
        </p:nvSpPr>
        <p:spPr>
          <a:xfrm>
            <a:off x="2195513" y="3573463"/>
            <a:ext cx="1512887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0" name="Rectângulo arredondado 39">
            <a:extLst>
              <a:ext uri="{FF2B5EF4-FFF2-40B4-BE49-F238E27FC236}">
                <a16:creationId xmlns:a16="http://schemas.microsoft.com/office/drawing/2014/main" id="{EA3CB09A-99C3-4966-A3A1-D0D2E90A2857}"/>
              </a:ext>
            </a:extLst>
          </p:cNvPr>
          <p:cNvSpPr/>
          <p:nvPr/>
        </p:nvSpPr>
        <p:spPr>
          <a:xfrm>
            <a:off x="3851275" y="3573463"/>
            <a:ext cx="1512888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1" name="Rectângulo arredondado 40">
            <a:extLst>
              <a:ext uri="{FF2B5EF4-FFF2-40B4-BE49-F238E27FC236}">
                <a16:creationId xmlns:a16="http://schemas.microsoft.com/office/drawing/2014/main" id="{6A03AC17-66D0-41EC-931B-C56897688E26}"/>
              </a:ext>
            </a:extLst>
          </p:cNvPr>
          <p:cNvSpPr/>
          <p:nvPr/>
        </p:nvSpPr>
        <p:spPr>
          <a:xfrm>
            <a:off x="5508625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42" name="Rectângulo arredondado 41">
            <a:extLst>
              <a:ext uri="{FF2B5EF4-FFF2-40B4-BE49-F238E27FC236}">
                <a16:creationId xmlns:a16="http://schemas.microsoft.com/office/drawing/2014/main" id="{C6CC2F65-C653-4AB2-9CE4-074FCAB4A383}"/>
              </a:ext>
            </a:extLst>
          </p:cNvPr>
          <p:cNvSpPr/>
          <p:nvPr/>
        </p:nvSpPr>
        <p:spPr>
          <a:xfrm>
            <a:off x="7164388" y="3573463"/>
            <a:ext cx="1511300" cy="1439862"/>
          </a:xfrm>
          <a:prstGeom prst="roundRect">
            <a:avLst/>
          </a:prstGeom>
          <a:solidFill>
            <a:schemeClr val="tx1"/>
          </a:solidFill>
          <a:ln w="762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pic>
        <p:nvPicPr>
          <p:cNvPr id="8210" name="Imagem 5" descr="ATbKz8eac.png">
            <a:extLst>
              <a:ext uri="{FF2B5EF4-FFF2-40B4-BE49-F238E27FC236}">
                <a16:creationId xmlns:a16="http://schemas.microsoft.com/office/drawing/2014/main" id="{5456BD52-B9F8-478A-9BA7-A67656181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04813"/>
            <a:ext cx="1622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3" name="Imagem 16" descr="Imagem3.png">
            <a:extLst>
              <a:ext uri="{FF2B5EF4-FFF2-40B4-BE49-F238E27FC236}">
                <a16:creationId xmlns:a16="http://schemas.microsoft.com/office/drawing/2014/main" id="{5D8905CB-7EA7-43D7-8D75-B09BE1898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84175"/>
            <a:ext cx="1296988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Imagem 4" descr="1195444732488161860Gerald_G_Man_Face_8_-_World_Label.svg.med.png">
            <a:extLst>
              <a:ext uri="{FF2B5EF4-FFF2-40B4-BE49-F238E27FC236}">
                <a16:creationId xmlns:a16="http://schemas.microsoft.com/office/drawing/2014/main" id="{CA837AED-1320-4B51-A5B0-9319D4F61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89138"/>
            <a:ext cx="126523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8" name="Imagem 15" descr="Imagem1.png">
            <a:extLst>
              <a:ext uri="{FF2B5EF4-FFF2-40B4-BE49-F238E27FC236}">
                <a16:creationId xmlns:a16="http://schemas.microsoft.com/office/drawing/2014/main" id="{7D98E663-B839-45A1-BB2A-4B1D5FB7E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901825"/>
            <a:ext cx="136842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Imagem 14" descr="Imagem2.png">
            <a:extLst>
              <a:ext uri="{FF2B5EF4-FFF2-40B4-BE49-F238E27FC236}">
                <a16:creationId xmlns:a16="http://schemas.microsoft.com/office/drawing/2014/main" id="{D03FC567-D355-44B9-93D8-4B5193DD21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024063"/>
            <a:ext cx="13906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Imagem 51" descr="stock-vector-cartoon-smiling-boy-with-red-hair-and-freckles-isolated-on-white-78748435.jpg">
            <a:extLst>
              <a:ext uri="{FF2B5EF4-FFF2-40B4-BE49-F238E27FC236}">
                <a16:creationId xmlns:a16="http://schemas.microsoft.com/office/drawing/2014/main" id="{4312DD6A-E833-46E6-83E8-5E851B5CEF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05" b="58736"/>
          <a:stretch>
            <a:fillRect/>
          </a:stretch>
        </p:blipFill>
        <p:spPr bwMode="auto">
          <a:xfrm>
            <a:off x="5651500" y="3675063"/>
            <a:ext cx="1296988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Imagem 56" descr="woman-face-clip-art-656896.gif">
            <a:extLst>
              <a:ext uri="{FF2B5EF4-FFF2-40B4-BE49-F238E27FC236}">
                <a16:creationId xmlns:a16="http://schemas.microsoft.com/office/drawing/2014/main" id="{F1D7737E-2820-4329-85D9-F761DA62ED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55"/>
          <a:stretch>
            <a:fillRect/>
          </a:stretch>
        </p:blipFill>
        <p:spPr bwMode="auto">
          <a:xfrm>
            <a:off x="2268538" y="19462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Imagem 57" descr="xcgLa5zcA.png">
            <a:extLst>
              <a:ext uri="{FF2B5EF4-FFF2-40B4-BE49-F238E27FC236}">
                <a16:creationId xmlns:a16="http://schemas.microsoft.com/office/drawing/2014/main" id="{4700606A-5FC8-4E52-99F1-B762A6253C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1512887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Imagem 58" descr="images.jpg">
            <a:extLst>
              <a:ext uri="{FF2B5EF4-FFF2-40B4-BE49-F238E27FC236}">
                <a16:creationId xmlns:a16="http://schemas.microsoft.com/office/drawing/2014/main" id="{45151F0E-4531-460E-9897-9F769E4D76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3" b="9448"/>
          <a:stretch>
            <a:fillRect/>
          </a:stretch>
        </p:blipFill>
        <p:spPr bwMode="auto">
          <a:xfrm>
            <a:off x="2339975" y="476250"/>
            <a:ext cx="1223963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9" name="Imagem 60" descr="cartoon-girl-face-clip-art-28165.png">
            <a:extLst>
              <a:ext uri="{FF2B5EF4-FFF2-40B4-BE49-F238E27FC236}">
                <a16:creationId xmlns:a16="http://schemas.microsoft.com/office/drawing/2014/main" id="{F6C7E643-3FFA-4978-97CC-7ADB0A8233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7"/>
          <a:stretch>
            <a:fillRect/>
          </a:stretch>
        </p:blipFill>
        <p:spPr bwMode="auto">
          <a:xfrm>
            <a:off x="684213" y="3538538"/>
            <a:ext cx="12954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30" name="Imagem 61" descr="woman20.png">
            <a:extLst>
              <a:ext uri="{FF2B5EF4-FFF2-40B4-BE49-F238E27FC236}">
                <a16:creationId xmlns:a16="http://schemas.microsoft.com/office/drawing/2014/main" id="{FDEB93CB-BB43-4B44-AC2A-D29AC775D6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0"/>
          <a:stretch>
            <a:fillRect/>
          </a:stretch>
        </p:blipFill>
        <p:spPr bwMode="auto">
          <a:xfrm>
            <a:off x="3995738" y="3573463"/>
            <a:ext cx="13652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m 42" descr="girl-scout.png">
            <a:extLst>
              <a:ext uri="{FF2B5EF4-FFF2-40B4-BE49-F238E27FC236}">
                <a16:creationId xmlns:a16="http://schemas.microsoft.com/office/drawing/2014/main" id="{DD69EBEC-44EC-4736-911B-235D7E04072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7103" r="15305" b="52959"/>
          <a:stretch>
            <a:fillRect/>
          </a:stretch>
        </p:blipFill>
        <p:spPr bwMode="auto">
          <a:xfrm>
            <a:off x="7308850" y="423863"/>
            <a:ext cx="1366838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Imagem 45" descr="clipart-pretty-woman-blonde-hair-256x256-c1e7.png">
            <a:extLst>
              <a:ext uri="{FF2B5EF4-FFF2-40B4-BE49-F238E27FC236}">
                <a16:creationId xmlns:a16="http://schemas.microsoft.com/office/drawing/2014/main" id="{93B1FCD2-C4A0-46D7-BD77-3D05DAB5452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04813"/>
            <a:ext cx="1520825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Imagem 46" descr="boy-head-clip-art-72405.png">
            <a:extLst>
              <a:ext uri="{FF2B5EF4-FFF2-40B4-BE49-F238E27FC236}">
                <a16:creationId xmlns:a16="http://schemas.microsoft.com/office/drawing/2014/main" id="{350E984B-701F-45AD-94F0-E91E285A749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492500"/>
            <a:ext cx="1381125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m 48" descr="entity-clipart-boy2.png">
            <a:extLst>
              <a:ext uri="{FF2B5EF4-FFF2-40B4-BE49-F238E27FC236}">
                <a16:creationId xmlns:a16="http://schemas.microsoft.com/office/drawing/2014/main" id="{478A6972-AF7B-4F09-A547-8DE0201D05B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6" r="14551" b="24908"/>
          <a:stretch>
            <a:fillRect/>
          </a:stretch>
        </p:blipFill>
        <p:spPr bwMode="auto">
          <a:xfrm>
            <a:off x="7308850" y="3470275"/>
            <a:ext cx="131762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Imagem 52" descr="bTyp7Bzac.png">
            <a:extLst>
              <a:ext uri="{FF2B5EF4-FFF2-40B4-BE49-F238E27FC236}">
                <a16:creationId xmlns:a16="http://schemas.microsoft.com/office/drawing/2014/main" id="{FAF4A528-0979-45E7-A1BC-901CAD7D17D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75" y="5373688"/>
            <a:ext cx="12017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m 53" descr="TzeenieWheenie_red_green_OK_not_OK_Icons_1.png">
            <a:extLst>
              <a:ext uri="{FF2B5EF4-FFF2-40B4-BE49-F238E27FC236}">
                <a16:creationId xmlns:a16="http://schemas.microsoft.com/office/drawing/2014/main" id="{35DD4335-605A-473A-B652-F9DC84449D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Imagem 55" descr="TzeenieWheenie_red_green_OK_not_OK_Icons_1.png">
            <a:extLst>
              <a:ext uri="{FF2B5EF4-FFF2-40B4-BE49-F238E27FC236}">
                <a16:creationId xmlns:a16="http://schemas.microsoft.com/office/drawing/2014/main" id="{9676EE66-E56C-4CDB-BA33-BA37DC3DE32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Imagem 56" descr="TzeenieWheenie_red_green_OK_not_OK_Icons_1.png">
            <a:extLst>
              <a:ext uri="{FF2B5EF4-FFF2-40B4-BE49-F238E27FC236}">
                <a16:creationId xmlns:a16="http://schemas.microsoft.com/office/drawing/2014/main" id="{01B5C976-BD4D-4CDB-883D-04C04A9944F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765175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m 57" descr="TzeenieWheenie_red_green_OK_not_OK_Icons_1.png">
            <a:extLst>
              <a:ext uri="{FF2B5EF4-FFF2-40B4-BE49-F238E27FC236}">
                <a16:creationId xmlns:a16="http://schemas.microsoft.com/office/drawing/2014/main" id="{03449A5D-7F06-4C00-9EB3-88D3B423480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m 58" descr="TzeenieWheenie_red_green_OK_not_OK_Icons_1.png">
            <a:extLst>
              <a:ext uri="{FF2B5EF4-FFF2-40B4-BE49-F238E27FC236}">
                <a16:creationId xmlns:a16="http://schemas.microsoft.com/office/drawing/2014/main" id="{97B80879-41EA-43E8-A869-2023DD2A762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m 59" descr="TzeenieWheenie_red_green_OK_not_OK_Icons_1.png">
            <a:extLst>
              <a:ext uri="{FF2B5EF4-FFF2-40B4-BE49-F238E27FC236}">
                <a16:creationId xmlns:a16="http://schemas.microsoft.com/office/drawing/2014/main" id="{9586A2FB-A40F-4E7D-AA39-EF1E49A566C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8608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Imagem 60" descr="TzeenieWheenie_red_green_OK_not_OK_Icons_1.png">
            <a:extLst>
              <a:ext uri="{FF2B5EF4-FFF2-40B4-BE49-F238E27FC236}">
                <a16:creationId xmlns:a16="http://schemas.microsoft.com/office/drawing/2014/main" id="{0449BC67-009D-4E60-A702-074E0C6BD85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Imagem 61" descr="TzeenieWheenie_red_green_OK_not_OK_Icons_1.png">
            <a:extLst>
              <a:ext uri="{FF2B5EF4-FFF2-40B4-BE49-F238E27FC236}">
                <a16:creationId xmlns:a16="http://schemas.microsoft.com/office/drawing/2014/main" id="{E4618025-CDD8-43B6-985D-1C5C8A57FDB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Imagem 62" descr="TzeenieWheenie_red_green_OK_not_OK_Icons_1.png">
            <a:extLst>
              <a:ext uri="{FF2B5EF4-FFF2-40B4-BE49-F238E27FC236}">
                <a16:creationId xmlns:a16="http://schemas.microsoft.com/office/drawing/2014/main" id="{FE51FEB4-BA66-4E14-9715-5854EBFD3A2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608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Imagem 63" descr="TzeenieWheenie_red_green_OK_not_OK_Icons_1.png">
            <a:extLst>
              <a:ext uri="{FF2B5EF4-FFF2-40B4-BE49-F238E27FC236}">
                <a16:creationId xmlns:a16="http://schemas.microsoft.com/office/drawing/2014/main" id="{F89F6102-AEB7-4ADF-A987-6D6991C90AC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4950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m 64" descr="TzeenieWheenie_red_green_OK_not_OK_Icons_1.png">
            <a:extLst>
              <a:ext uri="{FF2B5EF4-FFF2-40B4-BE49-F238E27FC236}">
                <a16:creationId xmlns:a16="http://schemas.microsoft.com/office/drawing/2014/main" id="{8B194B9C-92FB-4D4B-8A6A-7240A128805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4950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m 65" descr="TzeenieWheenie_red_green_OK_not_OK_Icons_1.png">
            <a:extLst>
              <a:ext uri="{FF2B5EF4-FFF2-40B4-BE49-F238E27FC236}">
                <a16:creationId xmlns:a16="http://schemas.microsoft.com/office/drawing/2014/main" id="{A8D3B061-1BED-4941-8B5F-7EDB0F380DC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m 66" descr="TzeenieWheenie_red_green_OK_not_OK_Icons_1.png">
            <a:extLst>
              <a:ext uri="{FF2B5EF4-FFF2-40B4-BE49-F238E27FC236}">
                <a16:creationId xmlns:a16="http://schemas.microsoft.com/office/drawing/2014/main" id="{66A37FCC-CB57-49EA-A90D-9998C040560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692150"/>
            <a:ext cx="792163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m 67" descr="TzeenieWheenie_red_green_OK_not_OK_Icons_1.png">
            <a:extLst>
              <a:ext uri="{FF2B5EF4-FFF2-40B4-BE49-F238E27FC236}">
                <a16:creationId xmlns:a16="http://schemas.microsoft.com/office/drawing/2014/main" id="{7FE71D21-BBA7-4116-911F-D4883874B5D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692150"/>
            <a:ext cx="792162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m 68" descr="next-button-arrow-559256.png">
            <a:extLst>
              <a:ext uri="{FF2B5EF4-FFF2-40B4-BE49-F238E27FC236}">
                <a16:creationId xmlns:a16="http://schemas.microsoft.com/office/drawing/2014/main" id="{41C8E7DD-032C-41C7-B413-1DDFE40C79A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01365">
            <a:off x="7812088" y="5427663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8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 nodeType="clickPar">
                      <p:stCondLst>
                        <p:cond delay="0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 nodeType="clickPar">
                      <p:stCondLst>
                        <p:cond delay="0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82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 nodeType="clickPar">
                      <p:stCondLst>
                        <p:cond delay="0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8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 nodeType="clickPar">
                      <p:stCondLst>
                        <p:cond delay="0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 nodeType="clickPar">
                      <p:stCondLst>
                        <p:cond delay="0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6" presetClass="entr" presetSubtype="2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8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 nodeType="clickPar">
                      <p:stCondLst>
                        <p:cond delay="0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30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 nodeType="clickPar">
                      <p:stCondLst>
                        <p:cond delay="0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 nodeType="clickPar">
                      <p:stCondLst>
                        <p:cond delay="0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595</TotalTime>
  <Words>188</Words>
  <Application>Microsoft Office PowerPoint</Application>
  <PresentationFormat>Presentación en pantalla (4:3)</PresentationFormat>
  <Paragraphs>33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Calibri</vt:lpstr>
      <vt:lpstr>Arial</vt:lpstr>
      <vt:lpstr>Constantia</vt:lpstr>
      <vt:lpstr>Wingdings 2</vt:lpstr>
      <vt:lpstr>Cooper Black</vt:lpstr>
      <vt:lpstr>Segoe UI Semibold</vt:lpstr>
      <vt:lpstr>Papel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mada_1</dc:creator>
  <cp:lastModifiedBy>Vane</cp:lastModifiedBy>
  <cp:revision>78</cp:revision>
  <dcterms:created xsi:type="dcterms:W3CDTF">2012-01-27T18:13:48Z</dcterms:created>
  <dcterms:modified xsi:type="dcterms:W3CDTF">2021-10-10T18:51:35Z</dcterms:modified>
</cp:coreProperties>
</file>